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60" r:id="rId2"/>
  </p:sldMasterIdLst>
  <p:notesMasterIdLst>
    <p:notesMasterId r:id="rId29"/>
  </p:notesMasterIdLst>
  <p:sldIdLst>
    <p:sldId id="259" r:id="rId3"/>
    <p:sldId id="260" r:id="rId4"/>
    <p:sldId id="284" r:id="rId5"/>
    <p:sldId id="285" r:id="rId6"/>
    <p:sldId id="286" r:id="rId7"/>
    <p:sldId id="287" r:id="rId8"/>
    <p:sldId id="262" r:id="rId9"/>
    <p:sldId id="288" r:id="rId10"/>
    <p:sldId id="263" r:id="rId11"/>
    <p:sldId id="264" r:id="rId12"/>
    <p:sldId id="265" r:id="rId13"/>
    <p:sldId id="266" r:id="rId14"/>
    <p:sldId id="271" r:id="rId15"/>
    <p:sldId id="291" r:id="rId16"/>
    <p:sldId id="270" r:id="rId17"/>
    <p:sldId id="272" r:id="rId18"/>
    <p:sldId id="289" r:id="rId19"/>
    <p:sldId id="283" r:id="rId20"/>
    <p:sldId id="273" r:id="rId21"/>
    <p:sldId id="275" r:id="rId22"/>
    <p:sldId id="276" r:id="rId23"/>
    <p:sldId id="277" r:id="rId24"/>
    <p:sldId id="278" r:id="rId25"/>
    <p:sldId id="279" r:id="rId26"/>
    <p:sldId id="280" r:id="rId27"/>
    <p:sldId id="267" r:id="rId28"/>
  </p:sldIdLst>
  <p:sldSz cx="9144000" cy="6858000" type="letter"/>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727" autoAdjust="0"/>
    <p:restoredTop sz="94203"/>
  </p:normalViewPr>
  <p:slideViewPr>
    <p:cSldViewPr snapToGrid="0" snapToObjects="1">
      <p:cViewPr varScale="1">
        <p:scale>
          <a:sx n="112" d="100"/>
          <a:sy n="112" d="100"/>
        </p:scale>
        <p:origin x="1176" y="102"/>
      </p:cViewPr>
      <p:guideLst/>
    </p:cSldViewPr>
  </p:slideViewPr>
  <p:notesTextViewPr>
    <p:cViewPr>
      <p:scale>
        <a:sx n="1" d="1"/>
        <a:sy n="1" d="1"/>
      </p:scale>
      <p:origin x="0" y="0"/>
    </p:cViewPr>
  </p:notesTextViewPr>
  <p:sorterViewPr>
    <p:cViewPr>
      <p:scale>
        <a:sx n="100" d="100"/>
        <a:sy n="100" d="100"/>
      </p:scale>
      <p:origin x="0" y="-3367"/>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6/11/relationships/changesInfo" Target="changesInfos/changesInfo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l De Spirito" userId="ee37f32a9cf39238" providerId="LiveId" clId="{F36E55C7-A51E-40AD-B160-07EA164D2DB9}"/>
    <pc:docChg chg="delSld">
      <pc:chgData name="Sal De Spirito" userId="ee37f32a9cf39238" providerId="LiveId" clId="{F36E55C7-A51E-40AD-B160-07EA164D2DB9}" dt="2019-03-17T00:04:07.858" v="0" actId="2696"/>
      <pc:docMkLst>
        <pc:docMk/>
      </pc:docMkLst>
      <pc:sldChg chg="del">
        <pc:chgData name="Sal De Spirito" userId="ee37f32a9cf39238" providerId="LiveId" clId="{F36E55C7-A51E-40AD-B160-07EA164D2DB9}" dt="2019-03-17T00:04:07.858" v="0" actId="2696"/>
        <pc:sldMkLst>
          <pc:docMk/>
          <pc:sldMk cId="3517697228" sldId="29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8CCDE3-D323-5745-B1A1-E96B5FE7CFC4}" type="datetimeFigureOut">
              <a:rPr lang="en-US" smtClean="0"/>
              <a:t>7/26/2019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2610C6-FBDC-BC40-8E4A-6C885DE0132A}" type="slidenum">
              <a:rPr lang="en-US" smtClean="0"/>
              <a:t>‹#›</a:t>
            </a:fld>
            <a:endParaRPr lang="en-US"/>
          </a:p>
        </p:txBody>
      </p:sp>
    </p:spTree>
    <p:extLst>
      <p:ext uri="{BB962C8B-B14F-4D97-AF65-F5344CB8AC3E}">
        <p14:creationId xmlns:p14="http://schemas.microsoft.com/office/powerpoint/2010/main" val="13794833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2610C6-FBDC-BC40-8E4A-6C885DE0132A}" type="slidenum">
              <a:rPr lang="en-US" smtClean="0"/>
              <a:t>8</a:t>
            </a:fld>
            <a:endParaRPr lang="en-US"/>
          </a:p>
        </p:txBody>
      </p:sp>
    </p:spTree>
    <p:extLst>
      <p:ext uri="{BB962C8B-B14F-4D97-AF65-F5344CB8AC3E}">
        <p14:creationId xmlns:p14="http://schemas.microsoft.com/office/powerpoint/2010/main" val="2333954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2610C6-FBDC-BC40-8E4A-6C885DE0132A}" type="slidenum">
              <a:rPr lang="en-US" smtClean="0"/>
              <a:t>10</a:t>
            </a:fld>
            <a:endParaRPr lang="en-US"/>
          </a:p>
        </p:txBody>
      </p:sp>
    </p:spTree>
    <p:extLst>
      <p:ext uri="{BB962C8B-B14F-4D97-AF65-F5344CB8AC3E}">
        <p14:creationId xmlns:p14="http://schemas.microsoft.com/office/powerpoint/2010/main" val="2027906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2610C6-FBDC-BC40-8E4A-6C885DE0132A}" type="slidenum">
              <a:rPr lang="en-US" smtClean="0"/>
              <a:t>18</a:t>
            </a:fld>
            <a:endParaRPr lang="en-US"/>
          </a:p>
        </p:txBody>
      </p:sp>
    </p:spTree>
    <p:extLst>
      <p:ext uri="{BB962C8B-B14F-4D97-AF65-F5344CB8AC3E}">
        <p14:creationId xmlns:p14="http://schemas.microsoft.com/office/powerpoint/2010/main" val="683661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2610C6-FBDC-BC40-8E4A-6C885DE0132A}" type="slidenum">
              <a:rPr lang="en-US" smtClean="0"/>
              <a:t>21</a:t>
            </a:fld>
            <a:endParaRPr lang="en-US"/>
          </a:p>
        </p:txBody>
      </p:sp>
    </p:spTree>
    <p:extLst>
      <p:ext uri="{BB962C8B-B14F-4D97-AF65-F5344CB8AC3E}">
        <p14:creationId xmlns:p14="http://schemas.microsoft.com/office/powerpoint/2010/main" val="7818336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736E2-DE21-B74D-97DA-EFD948AD0C8B}"/>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6737810-511C-FB47-BFB6-B2936DFE38B9}"/>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DF652D-BADC-6C46-8640-63FE8397F70C}"/>
              </a:ext>
            </a:extLst>
          </p:cNvPr>
          <p:cNvSpPr>
            <a:spLocks noGrp="1"/>
          </p:cNvSpPr>
          <p:nvPr>
            <p:ph type="dt" sz="half" idx="10"/>
          </p:nvPr>
        </p:nvSpPr>
        <p:spPr>
          <a:xfrm>
            <a:off x="628650" y="6356352"/>
            <a:ext cx="2057400" cy="365125"/>
          </a:xfrm>
          <a:prstGeom prst="rect">
            <a:avLst/>
          </a:prstGeom>
        </p:spPr>
        <p:txBody>
          <a:bodyPr/>
          <a:lstStyle/>
          <a:p>
            <a:fld id="{6E42679B-BB51-3344-8626-A284BD597096}" type="datetimeFigureOut">
              <a:rPr lang="en-US" smtClean="0"/>
              <a:t>7/26/2019</a:t>
            </a:fld>
            <a:endParaRPr lang="en-US"/>
          </a:p>
        </p:txBody>
      </p:sp>
      <p:sp>
        <p:nvSpPr>
          <p:cNvPr id="5" name="Footer Placeholder 4">
            <a:extLst>
              <a:ext uri="{FF2B5EF4-FFF2-40B4-BE49-F238E27FC236}">
                <a16:creationId xmlns:a16="http://schemas.microsoft.com/office/drawing/2014/main" id="{53AB47F6-A07B-194F-8F25-8E1BD7ADD55B}"/>
              </a:ext>
            </a:extLst>
          </p:cNvPr>
          <p:cNvSpPr>
            <a:spLocks noGrp="1"/>
          </p:cNvSpPr>
          <p:nvPr>
            <p:ph type="ftr" sz="quarter" idx="11"/>
          </p:nvPr>
        </p:nvSpPr>
        <p:spPr>
          <a:xfrm>
            <a:off x="3028950" y="6356352"/>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86598D3-F0C3-A64E-9C11-051E7996E709}"/>
              </a:ext>
            </a:extLst>
          </p:cNvPr>
          <p:cNvSpPr>
            <a:spLocks noGrp="1"/>
          </p:cNvSpPr>
          <p:nvPr>
            <p:ph type="sldNum" sz="quarter" idx="12"/>
          </p:nvPr>
        </p:nvSpPr>
        <p:spPr>
          <a:xfrm>
            <a:off x="6457950" y="6356352"/>
            <a:ext cx="2057400" cy="365125"/>
          </a:xfrm>
          <a:prstGeom prst="rect">
            <a:avLst/>
          </a:prstGeom>
        </p:spPr>
        <p:txBody>
          <a:bodyPr/>
          <a:lstStyle/>
          <a:p>
            <a:fld id="{2B9063C0-29DE-4848-8441-236D25136D32}" type="slidenum">
              <a:rPr lang="en-US" smtClean="0"/>
              <a:t>‹#›</a:t>
            </a:fld>
            <a:endParaRPr lang="en-US"/>
          </a:p>
        </p:txBody>
      </p:sp>
    </p:spTree>
    <p:extLst>
      <p:ext uri="{BB962C8B-B14F-4D97-AF65-F5344CB8AC3E}">
        <p14:creationId xmlns:p14="http://schemas.microsoft.com/office/powerpoint/2010/main" val="30043021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C728B-85BD-2248-8785-B11DAC0DABCE}"/>
              </a:ext>
            </a:extLst>
          </p:cNvPr>
          <p:cNvSpPr>
            <a:spLocks noGrp="1"/>
          </p:cNvSpPr>
          <p:nvPr>
            <p:ph type="title"/>
          </p:nvPr>
        </p:nvSpPr>
        <p:spPr>
          <a:xfrm>
            <a:off x="628650" y="365127"/>
            <a:ext cx="78867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D918EA5-2889-554C-A9CC-88F36F553468}"/>
              </a:ext>
            </a:extLst>
          </p:cNvPr>
          <p:cNvSpPr>
            <a:spLocks noGrp="1"/>
          </p:cNvSpPr>
          <p:nvPr>
            <p:ph type="body" orient="vert" idx="1"/>
          </p:nvPr>
        </p:nvSpPr>
        <p:spPr>
          <a:xfrm>
            <a:off x="628650" y="1825625"/>
            <a:ext cx="78867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C79DA8-3FCE-B346-B82D-FDD0DF0B98D7}"/>
              </a:ext>
            </a:extLst>
          </p:cNvPr>
          <p:cNvSpPr>
            <a:spLocks noGrp="1"/>
          </p:cNvSpPr>
          <p:nvPr>
            <p:ph type="dt" sz="half" idx="10"/>
          </p:nvPr>
        </p:nvSpPr>
        <p:spPr>
          <a:xfrm>
            <a:off x="628650" y="6356352"/>
            <a:ext cx="2057400" cy="365125"/>
          </a:xfrm>
          <a:prstGeom prst="rect">
            <a:avLst/>
          </a:prstGeom>
        </p:spPr>
        <p:txBody>
          <a:bodyPr/>
          <a:lstStyle/>
          <a:p>
            <a:fld id="{6E42679B-BB51-3344-8626-A284BD597096}" type="datetimeFigureOut">
              <a:rPr lang="en-US" smtClean="0"/>
              <a:t>7/26/2019</a:t>
            </a:fld>
            <a:endParaRPr lang="en-US"/>
          </a:p>
        </p:txBody>
      </p:sp>
      <p:sp>
        <p:nvSpPr>
          <p:cNvPr id="5" name="Footer Placeholder 4">
            <a:extLst>
              <a:ext uri="{FF2B5EF4-FFF2-40B4-BE49-F238E27FC236}">
                <a16:creationId xmlns:a16="http://schemas.microsoft.com/office/drawing/2014/main" id="{C77AE367-CF74-C044-8BFA-C810078E4F62}"/>
              </a:ext>
            </a:extLst>
          </p:cNvPr>
          <p:cNvSpPr>
            <a:spLocks noGrp="1"/>
          </p:cNvSpPr>
          <p:nvPr>
            <p:ph type="ftr" sz="quarter" idx="11"/>
          </p:nvPr>
        </p:nvSpPr>
        <p:spPr>
          <a:xfrm>
            <a:off x="3028950" y="6356352"/>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D1D2C72-FBD9-644A-86D9-EC9714A56ABF}"/>
              </a:ext>
            </a:extLst>
          </p:cNvPr>
          <p:cNvSpPr>
            <a:spLocks noGrp="1"/>
          </p:cNvSpPr>
          <p:nvPr>
            <p:ph type="sldNum" sz="quarter" idx="12"/>
          </p:nvPr>
        </p:nvSpPr>
        <p:spPr>
          <a:xfrm>
            <a:off x="6457950" y="6356352"/>
            <a:ext cx="2057400" cy="365125"/>
          </a:xfrm>
          <a:prstGeom prst="rect">
            <a:avLst/>
          </a:prstGeom>
        </p:spPr>
        <p:txBody>
          <a:bodyPr/>
          <a:lstStyle/>
          <a:p>
            <a:fld id="{2B9063C0-29DE-4848-8441-236D25136D32}" type="slidenum">
              <a:rPr lang="en-US" smtClean="0"/>
              <a:t>‹#›</a:t>
            </a:fld>
            <a:endParaRPr lang="en-US"/>
          </a:p>
        </p:txBody>
      </p:sp>
    </p:spTree>
    <p:extLst>
      <p:ext uri="{BB962C8B-B14F-4D97-AF65-F5344CB8AC3E}">
        <p14:creationId xmlns:p14="http://schemas.microsoft.com/office/powerpoint/2010/main" val="659909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D109E7-07F9-A146-8434-62741883CE26}"/>
              </a:ext>
            </a:extLst>
          </p:cNvPr>
          <p:cNvSpPr>
            <a:spLocks noGrp="1"/>
          </p:cNvSpPr>
          <p:nvPr>
            <p:ph type="title" orient="vert"/>
          </p:nvPr>
        </p:nvSpPr>
        <p:spPr>
          <a:xfrm>
            <a:off x="6543676" y="365125"/>
            <a:ext cx="1971675"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053CD69-632F-204C-AA39-87F5FE6C1833}"/>
              </a:ext>
            </a:extLst>
          </p:cNvPr>
          <p:cNvSpPr>
            <a:spLocks noGrp="1"/>
          </p:cNvSpPr>
          <p:nvPr>
            <p:ph type="body" orient="vert" idx="1"/>
          </p:nvPr>
        </p:nvSpPr>
        <p:spPr>
          <a:xfrm>
            <a:off x="628651" y="365125"/>
            <a:ext cx="5762625"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DC5073-E38F-D146-AD0D-57F0DB88ECFB}"/>
              </a:ext>
            </a:extLst>
          </p:cNvPr>
          <p:cNvSpPr>
            <a:spLocks noGrp="1"/>
          </p:cNvSpPr>
          <p:nvPr>
            <p:ph type="dt" sz="half" idx="10"/>
          </p:nvPr>
        </p:nvSpPr>
        <p:spPr>
          <a:xfrm>
            <a:off x="628650" y="6356352"/>
            <a:ext cx="2057400" cy="365125"/>
          </a:xfrm>
          <a:prstGeom prst="rect">
            <a:avLst/>
          </a:prstGeom>
        </p:spPr>
        <p:txBody>
          <a:bodyPr/>
          <a:lstStyle/>
          <a:p>
            <a:fld id="{6E42679B-BB51-3344-8626-A284BD597096}" type="datetimeFigureOut">
              <a:rPr lang="en-US" smtClean="0"/>
              <a:t>7/26/2019</a:t>
            </a:fld>
            <a:endParaRPr lang="en-US"/>
          </a:p>
        </p:txBody>
      </p:sp>
      <p:sp>
        <p:nvSpPr>
          <p:cNvPr id="5" name="Footer Placeholder 4">
            <a:extLst>
              <a:ext uri="{FF2B5EF4-FFF2-40B4-BE49-F238E27FC236}">
                <a16:creationId xmlns:a16="http://schemas.microsoft.com/office/drawing/2014/main" id="{E421A3A7-8122-2245-B684-A23106E32844}"/>
              </a:ext>
            </a:extLst>
          </p:cNvPr>
          <p:cNvSpPr>
            <a:spLocks noGrp="1"/>
          </p:cNvSpPr>
          <p:nvPr>
            <p:ph type="ftr" sz="quarter" idx="11"/>
          </p:nvPr>
        </p:nvSpPr>
        <p:spPr>
          <a:xfrm>
            <a:off x="3028950" y="6356352"/>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532565B-594C-AD44-8158-7335213ACC9F}"/>
              </a:ext>
            </a:extLst>
          </p:cNvPr>
          <p:cNvSpPr>
            <a:spLocks noGrp="1"/>
          </p:cNvSpPr>
          <p:nvPr>
            <p:ph type="sldNum" sz="quarter" idx="12"/>
          </p:nvPr>
        </p:nvSpPr>
        <p:spPr>
          <a:xfrm>
            <a:off x="6457950" y="6356352"/>
            <a:ext cx="2057400" cy="365125"/>
          </a:xfrm>
          <a:prstGeom prst="rect">
            <a:avLst/>
          </a:prstGeom>
        </p:spPr>
        <p:txBody>
          <a:bodyPr/>
          <a:lstStyle/>
          <a:p>
            <a:fld id="{2B9063C0-29DE-4848-8441-236D25136D32}" type="slidenum">
              <a:rPr lang="en-US" smtClean="0"/>
              <a:t>‹#›</a:t>
            </a:fld>
            <a:endParaRPr lang="en-US"/>
          </a:p>
        </p:txBody>
      </p:sp>
    </p:spTree>
    <p:extLst>
      <p:ext uri="{BB962C8B-B14F-4D97-AF65-F5344CB8AC3E}">
        <p14:creationId xmlns:p14="http://schemas.microsoft.com/office/powerpoint/2010/main" val="5863671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a:prstGeom prst="rect">
            <a:avLst/>
          </a:prstGeo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628650" y="6356353"/>
            <a:ext cx="2057400" cy="365125"/>
          </a:xfrm>
          <a:prstGeom prst="rect">
            <a:avLst/>
          </a:prstGeom>
        </p:spPr>
        <p:txBody>
          <a:bodyPr/>
          <a:lstStyle/>
          <a:p>
            <a:fld id="{AE57AF69-6F43-D04F-8589-65EABCF35A13}" type="datetimeFigureOut">
              <a:rPr lang="en-US" smtClean="0"/>
              <a:t>7/26/2019</a:t>
            </a:fld>
            <a:endParaRPr lang="en-US"/>
          </a:p>
        </p:txBody>
      </p:sp>
      <p:sp>
        <p:nvSpPr>
          <p:cNvPr id="5" name="Footer Placeholder 4"/>
          <p:cNvSpPr>
            <a:spLocks noGrp="1"/>
          </p:cNvSpPr>
          <p:nvPr>
            <p:ph type="ftr" sz="quarter" idx="11"/>
          </p:nvPr>
        </p:nvSpPr>
        <p:spPr>
          <a:xfrm>
            <a:off x="3028950" y="6356353"/>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3"/>
            <a:ext cx="2057400" cy="365125"/>
          </a:xfrm>
          <a:prstGeom prst="rect">
            <a:avLst/>
          </a:prstGeom>
        </p:spPr>
        <p:txBody>
          <a:bodyPr/>
          <a:lstStyle/>
          <a:p>
            <a:fld id="{C544BF07-E23F-E34A-B216-DB15867E8942}" type="slidenum">
              <a:rPr lang="en-US" smtClean="0"/>
              <a:t>‹#›</a:t>
            </a:fld>
            <a:endParaRPr lang="en-US"/>
          </a:p>
        </p:txBody>
      </p:sp>
    </p:spTree>
    <p:extLst>
      <p:ext uri="{BB962C8B-B14F-4D97-AF65-F5344CB8AC3E}">
        <p14:creationId xmlns:p14="http://schemas.microsoft.com/office/powerpoint/2010/main" val="38063629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7886700" cy="1325563"/>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28650" y="1825625"/>
            <a:ext cx="78867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3"/>
            <a:ext cx="2057400" cy="365125"/>
          </a:xfrm>
          <a:prstGeom prst="rect">
            <a:avLst/>
          </a:prstGeom>
        </p:spPr>
        <p:txBody>
          <a:bodyPr/>
          <a:lstStyle/>
          <a:p>
            <a:fld id="{AE57AF69-6F43-D04F-8589-65EABCF35A13}" type="datetimeFigureOut">
              <a:rPr lang="en-US" smtClean="0"/>
              <a:t>7/26/2019</a:t>
            </a:fld>
            <a:endParaRPr lang="en-US"/>
          </a:p>
        </p:txBody>
      </p:sp>
      <p:sp>
        <p:nvSpPr>
          <p:cNvPr id="5" name="Footer Placeholder 4"/>
          <p:cNvSpPr>
            <a:spLocks noGrp="1"/>
          </p:cNvSpPr>
          <p:nvPr>
            <p:ph type="ftr" sz="quarter" idx="11"/>
          </p:nvPr>
        </p:nvSpPr>
        <p:spPr>
          <a:xfrm>
            <a:off x="3028950" y="6356353"/>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3"/>
            <a:ext cx="2057400" cy="365125"/>
          </a:xfrm>
          <a:prstGeom prst="rect">
            <a:avLst/>
          </a:prstGeom>
        </p:spPr>
        <p:txBody>
          <a:bodyPr/>
          <a:lstStyle/>
          <a:p>
            <a:fld id="{C544BF07-E23F-E34A-B216-DB15867E8942}" type="slidenum">
              <a:rPr lang="en-US" smtClean="0"/>
              <a:t>‹#›</a:t>
            </a:fld>
            <a:endParaRPr lang="en-US"/>
          </a:p>
        </p:txBody>
      </p:sp>
    </p:spTree>
    <p:extLst>
      <p:ext uri="{BB962C8B-B14F-4D97-AF65-F5344CB8AC3E}">
        <p14:creationId xmlns:p14="http://schemas.microsoft.com/office/powerpoint/2010/main" val="17476894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a:prstGeom prst="rect">
            <a:avLst/>
          </a:prstGeo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6"/>
            <a:ext cx="7886700" cy="1500187"/>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628650" y="6356353"/>
            <a:ext cx="2057400" cy="365125"/>
          </a:xfrm>
          <a:prstGeom prst="rect">
            <a:avLst/>
          </a:prstGeom>
        </p:spPr>
        <p:txBody>
          <a:bodyPr/>
          <a:lstStyle/>
          <a:p>
            <a:fld id="{AE57AF69-6F43-D04F-8589-65EABCF35A13}" type="datetimeFigureOut">
              <a:rPr lang="en-US" smtClean="0"/>
              <a:t>7/26/2019</a:t>
            </a:fld>
            <a:endParaRPr lang="en-US"/>
          </a:p>
        </p:txBody>
      </p:sp>
      <p:sp>
        <p:nvSpPr>
          <p:cNvPr id="5" name="Footer Placeholder 4"/>
          <p:cNvSpPr>
            <a:spLocks noGrp="1"/>
          </p:cNvSpPr>
          <p:nvPr>
            <p:ph type="ftr" sz="quarter" idx="11"/>
          </p:nvPr>
        </p:nvSpPr>
        <p:spPr>
          <a:xfrm>
            <a:off x="3028950" y="6356353"/>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3"/>
            <a:ext cx="2057400" cy="365125"/>
          </a:xfrm>
          <a:prstGeom prst="rect">
            <a:avLst/>
          </a:prstGeom>
        </p:spPr>
        <p:txBody>
          <a:bodyPr/>
          <a:lstStyle/>
          <a:p>
            <a:fld id="{C544BF07-E23F-E34A-B216-DB15867E8942}" type="slidenum">
              <a:rPr lang="en-US" smtClean="0"/>
              <a:t>‹#›</a:t>
            </a:fld>
            <a:endParaRPr lang="en-US"/>
          </a:p>
        </p:txBody>
      </p:sp>
    </p:spTree>
    <p:extLst>
      <p:ext uri="{BB962C8B-B14F-4D97-AF65-F5344CB8AC3E}">
        <p14:creationId xmlns:p14="http://schemas.microsoft.com/office/powerpoint/2010/main" val="8982282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7886700" cy="1325563"/>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6356353"/>
            <a:ext cx="2057400" cy="365125"/>
          </a:xfrm>
          <a:prstGeom prst="rect">
            <a:avLst/>
          </a:prstGeom>
        </p:spPr>
        <p:txBody>
          <a:bodyPr/>
          <a:lstStyle/>
          <a:p>
            <a:fld id="{AE57AF69-6F43-D04F-8589-65EABCF35A13}" type="datetimeFigureOut">
              <a:rPr lang="en-US" smtClean="0"/>
              <a:t>7/26/2019</a:t>
            </a:fld>
            <a:endParaRPr lang="en-US"/>
          </a:p>
        </p:txBody>
      </p:sp>
      <p:sp>
        <p:nvSpPr>
          <p:cNvPr id="6" name="Footer Placeholder 5"/>
          <p:cNvSpPr>
            <a:spLocks noGrp="1"/>
          </p:cNvSpPr>
          <p:nvPr>
            <p:ph type="ftr" sz="quarter" idx="11"/>
          </p:nvPr>
        </p:nvSpPr>
        <p:spPr>
          <a:xfrm>
            <a:off x="3028950" y="6356353"/>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6356353"/>
            <a:ext cx="2057400" cy="365125"/>
          </a:xfrm>
          <a:prstGeom prst="rect">
            <a:avLst/>
          </a:prstGeom>
        </p:spPr>
        <p:txBody>
          <a:bodyPr/>
          <a:lstStyle/>
          <a:p>
            <a:fld id="{C544BF07-E23F-E34A-B216-DB15867E8942}" type="slidenum">
              <a:rPr lang="en-US" smtClean="0"/>
              <a:t>‹#›</a:t>
            </a:fld>
            <a:endParaRPr lang="en-US"/>
          </a:p>
        </p:txBody>
      </p:sp>
    </p:spTree>
    <p:extLst>
      <p:ext uri="{BB962C8B-B14F-4D97-AF65-F5344CB8AC3E}">
        <p14:creationId xmlns:p14="http://schemas.microsoft.com/office/powerpoint/2010/main" val="25562128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1681163"/>
            <a:ext cx="3887391"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1" y="2505075"/>
            <a:ext cx="3887391"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356353"/>
            <a:ext cx="2057400" cy="365125"/>
          </a:xfrm>
          <a:prstGeom prst="rect">
            <a:avLst/>
          </a:prstGeom>
        </p:spPr>
        <p:txBody>
          <a:bodyPr/>
          <a:lstStyle/>
          <a:p>
            <a:fld id="{AE57AF69-6F43-D04F-8589-65EABCF35A13}" type="datetimeFigureOut">
              <a:rPr lang="en-US" smtClean="0"/>
              <a:t>7/26/2019</a:t>
            </a:fld>
            <a:endParaRPr lang="en-US"/>
          </a:p>
        </p:txBody>
      </p:sp>
      <p:sp>
        <p:nvSpPr>
          <p:cNvPr id="8" name="Footer Placeholder 7"/>
          <p:cNvSpPr>
            <a:spLocks noGrp="1"/>
          </p:cNvSpPr>
          <p:nvPr>
            <p:ph type="ftr" sz="quarter" idx="11"/>
          </p:nvPr>
        </p:nvSpPr>
        <p:spPr>
          <a:xfrm>
            <a:off x="3028950" y="6356353"/>
            <a:ext cx="30861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457950" y="6356353"/>
            <a:ext cx="2057400" cy="365125"/>
          </a:xfrm>
          <a:prstGeom prst="rect">
            <a:avLst/>
          </a:prstGeom>
        </p:spPr>
        <p:txBody>
          <a:bodyPr/>
          <a:lstStyle/>
          <a:p>
            <a:fld id="{C544BF07-E23F-E34A-B216-DB15867E8942}" type="slidenum">
              <a:rPr lang="en-US" smtClean="0"/>
              <a:t>‹#›</a:t>
            </a:fld>
            <a:endParaRPr lang="en-US"/>
          </a:p>
        </p:txBody>
      </p:sp>
    </p:spTree>
    <p:extLst>
      <p:ext uri="{BB962C8B-B14F-4D97-AF65-F5344CB8AC3E}">
        <p14:creationId xmlns:p14="http://schemas.microsoft.com/office/powerpoint/2010/main" val="4279228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7886700" cy="1325563"/>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6356353"/>
            <a:ext cx="2057400" cy="365125"/>
          </a:xfrm>
          <a:prstGeom prst="rect">
            <a:avLst/>
          </a:prstGeom>
        </p:spPr>
        <p:txBody>
          <a:bodyPr/>
          <a:lstStyle/>
          <a:p>
            <a:fld id="{AE57AF69-6F43-D04F-8589-65EABCF35A13}" type="datetimeFigureOut">
              <a:rPr lang="en-US" smtClean="0"/>
              <a:t>7/26/2019</a:t>
            </a:fld>
            <a:endParaRPr lang="en-US"/>
          </a:p>
        </p:txBody>
      </p:sp>
      <p:sp>
        <p:nvSpPr>
          <p:cNvPr id="4" name="Footer Placeholder 3"/>
          <p:cNvSpPr>
            <a:spLocks noGrp="1"/>
          </p:cNvSpPr>
          <p:nvPr>
            <p:ph type="ftr" sz="quarter" idx="11"/>
          </p:nvPr>
        </p:nvSpPr>
        <p:spPr>
          <a:xfrm>
            <a:off x="3028950" y="6356353"/>
            <a:ext cx="30861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457950" y="6356353"/>
            <a:ext cx="2057400" cy="365125"/>
          </a:xfrm>
          <a:prstGeom prst="rect">
            <a:avLst/>
          </a:prstGeom>
        </p:spPr>
        <p:txBody>
          <a:bodyPr/>
          <a:lstStyle/>
          <a:p>
            <a:fld id="{C544BF07-E23F-E34A-B216-DB15867E8942}" type="slidenum">
              <a:rPr lang="en-US" smtClean="0"/>
              <a:t>‹#›</a:t>
            </a:fld>
            <a:endParaRPr lang="en-US"/>
          </a:p>
        </p:txBody>
      </p:sp>
    </p:spTree>
    <p:extLst>
      <p:ext uri="{BB962C8B-B14F-4D97-AF65-F5344CB8AC3E}">
        <p14:creationId xmlns:p14="http://schemas.microsoft.com/office/powerpoint/2010/main" val="24276746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3"/>
            <a:ext cx="2057400" cy="365125"/>
          </a:xfrm>
          <a:prstGeom prst="rect">
            <a:avLst/>
          </a:prstGeom>
        </p:spPr>
        <p:txBody>
          <a:bodyPr/>
          <a:lstStyle/>
          <a:p>
            <a:fld id="{AE57AF69-6F43-D04F-8589-65EABCF35A13}" type="datetimeFigureOut">
              <a:rPr lang="en-US" smtClean="0"/>
              <a:t>7/26/2019</a:t>
            </a:fld>
            <a:endParaRPr lang="en-US"/>
          </a:p>
        </p:txBody>
      </p:sp>
      <p:sp>
        <p:nvSpPr>
          <p:cNvPr id="3" name="Footer Placeholder 2"/>
          <p:cNvSpPr>
            <a:spLocks noGrp="1"/>
          </p:cNvSpPr>
          <p:nvPr>
            <p:ph type="ftr" sz="quarter" idx="11"/>
          </p:nvPr>
        </p:nvSpPr>
        <p:spPr>
          <a:xfrm>
            <a:off x="3028950" y="6356353"/>
            <a:ext cx="30861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457950" y="6356353"/>
            <a:ext cx="2057400" cy="365125"/>
          </a:xfrm>
          <a:prstGeom prst="rect">
            <a:avLst/>
          </a:prstGeom>
        </p:spPr>
        <p:txBody>
          <a:bodyPr/>
          <a:lstStyle/>
          <a:p>
            <a:fld id="{C544BF07-E23F-E34A-B216-DB15867E8942}" type="slidenum">
              <a:rPr lang="en-US" smtClean="0"/>
              <a:t>‹#›</a:t>
            </a:fld>
            <a:endParaRPr lang="en-US"/>
          </a:p>
        </p:txBody>
      </p:sp>
    </p:spTree>
    <p:extLst>
      <p:ext uri="{BB962C8B-B14F-4D97-AF65-F5344CB8AC3E}">
        <p14:creationId xmlns:p14="http://schemas.microsoft.com/office/powerpoint/2010/main" val="22881804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8"/>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628650" y="6356353"/>
            <a:ext cx="2057400" cy="365125"/>
          </a:xfrm>
          <a:prstGeom prst="rect">
            <a:avLst/>
          </a:prstGeom>
        </p:spPr>
        <p:txBody>
          <a:bodyPr/>
          <a:lstStyle/>
          <a:p>
            <a:fld id="{AE57AF69-6F43-D04F-8589-65EABCF35A13}" type="datetimeFigureOut">
              <a:rPr lang="en-US" smtClean="0"/>
              <a:t>7/26/2019</a:t>
            </a:fld>
            <a:endParaRPr lang="en-US"/>
          </a:p>
        </p:txBody>
      </p:sp>
      <p:sp>
        <p:nvSpPr>
          <p:cNvPr id="6" name="Footer Placeholder 5"/>
          <p:cNvSpPr>
            <a:spLocks noGrp="1"/>
          </p:cNvSpPr>
          <p:nvPr>
            <p:ph type="ftr" sz="quarter" idx="11"/>
          </p:nvPr>
        </p:nvSpPr>
        <p:spPr>
          <a:xfrm>
            <a:off x="3028950" y="6356353"/>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6356353"/>
            <a:ext cx="2057400" cy="365125"/>
          </a:xfrm>
          <a:prstGeom prst="rect">
            <a:avLst/>
          </a:prstGeom>
        </p:spPr>
        <p:txBody>
          <a:bodyPr/>
          <a:lstStyle/>
          <a:p>
            <a:fld id="{C544BF07-E23F-E34A-B216-DB15867E8942}" type="slidenum">
              <a:rPr lang="en-US" smtClean="0"/>
              <a:t>‹#›</a:t>
            </a:fld>
            <a:endParaRPr lang="en-US"/>
          </a:p>
        </p:txBody>
      </p:sp>
    </p:spTree>
    <p:extLst>
      <p:ext uri="{BB962C8B-B14F-4D97-AF65-F5344CB8AC3E}">
        <p14:creationId xmlns:p14="http://schemas.microsoft.com/office/powerpoint/2010/main" val="767635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95FEB-A355-3543-AFAF-B6A603476A2D}"/>
              </a:ext>
            </a:extLst>
          </p:cNvPr>
          <p:cNvSpPr>
            <a:spLocks noGrp="1"/>
          </p:cNvSpPr>
          <p:nvPr>
            <p:ph type="title"/>
          </p:nvPr>
        </p:nvSpPr>
        <p:spPr>
          <a:xfrm>
            <a:off x="628650" y="365127"/>
            <a:ext cx="78867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A4EB4A18-3390-1A4F-B03D-A3E523939498}"/>
              </a:ext>
            </a:extLst>
          </p:cNvPr>
          <p:cNvSpPr>
            <a:spLocks noGrp="1"/>
          </p:cNvSpPr>
          <p:nvPr>
            <p:ph idx="1"/>
          </p:nvPr>
        </p:nvSpPr>
        <p:spPr>
          <a:xfrm>
            <a:off x="628650" y="1825625"/>
            <a:ext cx="78867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671325-64BA-6646-9F01-CC4943D5F11B}"/>
              </a:ext>
            </a:extLst>
          </p:cNvPr>
          <p:cNvSpPr>
            <a:spLocks noGrp="1"/>
          </p:cNvSpPr>
          <p:nvPr>
            <p:ph type="dt" sz="half" idx="10"/>
          </p:nvPr>
        </p:nvSpPr>
        <p:spPr>
          <a:xfrm>
            <a:off x="628650" y="6356352"/>
            <a:ext cx="2057400" cy="365125"/>
          </a:xfrm>
          <a:prstGeom prst="rect">
            <a:avLst/>
          </a:prstGeom>
        </p:spPr>
        <p:txBody>
          <a:bodyPr/>
          <a:lstStyle/>
          <a:p>
            <a:fld id="{6E42679B-BB51-3344-8626-A284BD597096}" type="datetimeFigureOut">
              <a:rPr lang="en-US" smtClean="0"/>
              <a:t>7/26/2019</a:t>
            </a:fld>
            <a:endParaRPr lang="en-US"/>
          </a:p>
        </p:txBody>
      </p:sp>
      <p:sp>
        <p:nvSpPr>
          <p:cNvPr id="5" name="Footer Placeholder 4">
            <a:extLst>
              <a:ext uri="{FF2B5EF4-FFF2-40B4-BE49-F238E27FC236}">
                <a16:creationId xmlns:a16="http://schemas.microsoft.com/office/drawing/2014/main" id="{72BA3DCC-2805-434A-A686-FF3264954ACF}"/>
              </a:ext>
            </a:extLst>
          </p:cNvPr>
          <p:cNvSpPr>
            <a:spLocks noGrp="1"/>
          </p:cNvSpPr>
          <p:nvPr>
            <p:ph type="ftr" sz="quarter" idx="11"/>
          </p:nvPr>
        </p:nvSpPr>
        <p:spPr>
          <a:xfrm>
            <a:off x="3028950" y="6356352"/>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5066FBA-095A-BA40-8D29-6DE5903DE266}"/>
              </a:ext>
            </a:extLst>
          </p:cNvPr>
          <p:cNvSpPr>
            <a:spLocks noGrp="1"/>
          </p:cNvSpPr>
          <p:nvPr>
            <p:ph type="sldNum" sz="quarter" idx="12"/>
          </p:nvPr>
        </p:nvSpPr>
        <p:spPr>
          <a:xfrm>
            <a:off x="6457950" y="6356352"/>
            <a:ext cx="2057400" cy="365125"/>
          </a:xfrm>
          <a:prstGeom prst="rect">
            <a:avLst/>
          </a:prstGeom>
        </p:spPr>
        <p:txBody>
          <a:bodyPr/>
          <a:lstStyle/>
          <a:p>
            <a:fld id="{2B9063C0-29DE-4848-8441-236D25136D32}" type="slidenum">
              <a:rPr lang="en-US" smtClean="0"/>
              <a:t>‹#›</a:t>
            </a:fld>
            <a:endParaRPr lang="en-US"/>
          </a:p>
        </p:txBody>
      </p:sp>
    </p:spTree>
    <p:extLst>
      <p:ext uri="{BB962C8B-B14F-4D97-AF65-F5344CB8AC3E}">
        <p14:creationId xmlns:p14="http://schemas.microsoft.com/office/powerpoint/2010/main" val="30586470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8"/>
            <a:ext cx="462915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628650" y="6356353"/>
            <a:ext cx="2057400" cy="365125"/>
          </a:xfrm>
          <a:prstGeom prst="rect">
            <a:avLst/>
          </a:prstGeom>
        </p:spPr>
        <p:txBody>
          <a:bodyPr/>
          <a:lstStyle/>
          <a:p>
            <a:fld id="{AE57AF69-6F43-D04F-8589-65EABCF35A13}" type="datetimeFigureOut">
              <a:rPr lang="en-US" smtClean="0"/>
              <a:t>7/26/2019</a:t>
            </a:fld>
            <a:endParaRPr lang="en-US"/>
          </a:p>
        </p:txBody>
      </p:sp>
      <p:sp>
        <p:nvSpPr>
          <p:cNvPr id="6" name="Footer Placeholder 5"/>
          <p:cNvSpPr>
            <a:spLocks noGrp="1"/>
          </p:cNvSpPr>
          <p:nvPr>
            <p:ph type="ftr" sz="quarter" idx="11"/>
          </p:nvPr>
        </p:nvSpPr>
        <p:spPr>
          <a:xfrm>
            <a:off x="3028950" y="6356353"/>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6356353"/>
            <a:ext cx="2057400" cy="365125"/>
          </a:xfrm>
          <a:prstGeom prst="rect">
            <a:avLst/>
          </a:prstGeom>
        </p:spPr>
        <p:txBody>
          <a:bodyPr/>
          <a:lstStyle/>
          <a:p>
            <a:fld id="{C544BF07-E23F-E34A-B216-DB15867E8942}" type="slidenum">
              <a:rPr lang="en-US" smtClean="0"/>
              <a:t>‹#›</a:t>
            </a:fld>
            <a:endParaRPr lang="en-US"/>
          </a:p>
        </p:txBody>
      </p:sp>
    </p:spTree>
    <p:extLst>
      <p:ext uri="{BB962C8B-B14F-4D97-AF65-F5344CB8AC3E}">
        <p14:creationId xmlns:p14="http://schemas.microsoft.com/office/powerpoint/2010/main" val="800662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7886700" cy="1325563"/>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28650" y="1825625"/>
            <a:ext cx="78867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3"/>
            <a:ext cx="2057400" cy="365125"/>
          </a:xfrm>
          <a:prstGeom prst="rect">
            <a:avLst/>
          </a:prstGeom>
        </p:spPr>
        <p:txBody>
          <a:bodyPr/>
          <a:lstStyle/>
          <a:p>
            <a:fld id="{AE57AF69-6F43-D04F-8589-65EABCF35A13}" type="datetimeFigureOut">
              <a:rPr lang="en-US" smtClean="0"/>
              <a:t>7/26/2019</a:t>
            </a:fld>
            <a:endParaRPr lang="en-US"/>
          </a:p>
        </p:txBody>
      </p:sp>
      <p:sp>
        <p:nvSpPr>
          <p:cNvPr id="5" name="Footer Placeholder 4"/>
          <p:cNvSpPr>
            <a:spLocks noGrp="1"/>
          </p:cNvSpPr>
          <p:nvPr>
            <p:ph type="ftr" sz="quarter" idx="11"/>
          </p:nvPr>
        </p:nvSpPr>
        <p:spPr>
          <a:xfrm>
            <a:off x="3028950" y="6356353"/>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3"/>
            <a:ext cx="2057400" cy="365125"/>
          </a:xfrm>
          <a:prstGeom prst="rect">
            <a:avLst/>
          </a:prstGeom>
        </p:spPr>
        <p:txBody>
          <a:bodyPr/>
          <a:lstStyle/>
          <a:p>
            <a:fld id="{C544BF07-E23F-E34A-B216-DB15867E8942}" type="slidenum">
              <a:rPr lang="en-US" smtClean="0"/>
              <a:t>‹#›</a:t>
            </a:fld>
            <a:endParaRPr lang="en-US"/>
          </a:p>
        </p:txBody>
      </p:sp>
    </p:spTree>
    <p:extLst>
      <p:ext uri="{BB962C8B-B14F-4D97-AF65-F5344CB8AC3E}">
        <p14:creationId xmlns:p14="http://schemas.microsoft.com/office/powerpoint/2010/main" val="11967921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365125"/>
            <a:ext cx="5800725"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3"/>
            <a:ext cx="2057400" cy="365125"/>
          </a:xfrm>
          <a:prstGeom prst="rect">
            <a:avLst/>
          </a:prstGeom>
        </p:spPr>
        <p:txBody>
          <a:bodyPr/>
          <a:lstStyle/>
          <a:p>
            <a:fld id="{AE57AF69-6F43-D04F-8589-65EABCF35A13}" type="datetimeFigureOut">
              <a:rPr lang="en-US" smtClean="0"/>
              <a:t>7/26/2019</a:t>
            </a:fld>
            <a:endParaRPr lang="en-US"/>
          </a:p>
        </p:txBody>
      </p:sp>
      <p:sp>
        <p:nvSpPr>
          <p:cNvPr id="5" name="Footer Placeholder 4"/>
          <p:cNvSpPr>
            <a:spLocks noGrp="1"/>
          </p:cNvSpPr>
          <p:nvPr>
            <p:ph type="ftr" sz="quarter" idx="11"/>
          </p:nvPr>
        </p:nvSpPr>
        <p:spPr>
          <a:xfrm>
            <a:off x="3028950" y="6356353"/>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3"/>
            <a:ext cx="2057400" cy="365125"/>
          </a:xfrm>
          <a:prstGeom prst="rect">
            <a:avLst/>
          </a:prstGeom>
        </p:spPr>
        <p:txBody>
          <a:bodyPr/>
          <a:lstStyle/>
          <a:p>
            <a:fld id="{C544BF07-E23F-E34A-B216-DB15867E8942}" type="slidenum">
              <a:rPr lang="en-US" smtClean="0"/>
              <a:t>‹#›</a:t>
            </a:fld>
            <a:endParaRPr lang="en-US"/>
          </a:p>
        </p:txBody>
      </p:sp>
    </p:spTree>
    <p:extLst>
      <p:ext uri="{BB962C8B-B14F-4D97-AF65-F5344CB8AC3E}">
        <p14:creationId xmlns:p14="http://schemas.microsoft.com/office/powerpoint/2010/main" val="3647755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73392-F562-1D4E-9829-F65F7D1D1E5D}"/>
              </a:ext>
            </a:extLst>
          </p:cNvPr>
          <p:cNvSpPr>
            <a:spLocks noGrp="1"/>
          </p:cNvSpPr>
          <p:nvPr>
            <p:ph type="title"/>
          </p:nvPr>
        </p:nvSpPr>
        <p:spPr>
          <a:xfrm>
            <a:off x="623888" y="1709740"/>
            <a:ext cx="78867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782C406-98B5-C046-BC1D-4CEC47960D90}"/>
              </a:ext>
            </a:extLst>
          </p:cNvPr>
          <p:cNvSpPr>
            <a:spLocks noGrp="1"/>
          </p:cNvSpPr>
          <p:nvPr>
            <p:ph type="body" idx="1"/>
          </p:nvPr>
        </p:nvSpPr>
        <p:spPr>
          <a:xfrm>
            <a:off x="623888" y="4589465"/>
            <a:ext cx="78867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70A3678-C316-5249-B626-DAEA12D0F4D1}"/>
              </a:ext>
            </a:extLst>
          </p:cNvPr>
          <p:cNvSpPr>
            <a:spLocks noGrp="1"/>
          </p:cNvSpPr>
          <p:nvPr>
            <p:ph type="dt" sz="half" idx="10"/>
          </p:nvPr>
        </p:nvSpPr>
        <p:spPr>
          <a:xfrm>
            <a:off x="628650" y="6356352"/>
            <a:ext cx="2057400" cy="365125"/>
          </a:xfrm>
          <a:prstGeom prst="rect">
            <a:avLst/>
          </a:prstGeom>
        </p:spPr>
        <p:txBody>
          <a:bodyPr/>
          <a:lstStyle/>
          <a:p>
            <a:fld id="{6E42679B-BB51-3344-8626-A284BD597096}" type="datetimeFigureOut">
              <a:rPr lang="en-US" smtClean="0"/>
              <a:t>7/26/2019</a:t>
            </a:fld>
            <a:endParaRPr lang="en-US"/>
          </a:p>
        </p:txBody>
      </p:sp>
      <p:sp>
        <p:nvSpPr>
          <p:cNvPr id="5" name="Footer Placeholder 4">
            <a:extLst>
              <a:ext uri="{FF2B5EF4-FFF2-40B4-BE49-F238E27FC236}">
                <a16:creationId xmlns:a16="http://schemas.microsoft.com/office/drawing/2014/main" id="{964D91F5-08A0-0A44-9E88-35D197B14781}"/>
              </a:ext>
            </a:extLst>
          </p:cNvPr>
          <p:cNvSpPr>
            <a:spLocks noGrp="1"/>
          </p:cNvSpPr>
          <p:nvPr>
            <p:ph type="ftr" sz="quarter" idx="11"/>
          </p:nvPr>
        </p:nvSpPr>
        <p:spPr>
          <a:xfrm>
            <a:off x="3028950" y="6356352"/>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CE3F4CA-989C-E246-A317-ADA51BFA447E}"/>
              </a:ext>
            </a:extLst>
          </p:cNvPr>
          <p:cNvSpPr>
            <a:spLocks noGrp="1"/>
          </p:cNvSpPr>
          <p:nvPr>
            <p:ph type="sldNum" sz="quarter" idx="12"/>
          </p:nvPr>
        </p:nvSpPr>
        <p:spPr>
          <a:xfrm>
            <a:off x="6457950" y="6356352"/>
            <a:ext cx="2057400" cy="365125"/>
          </a:xfrm>
          <a:prstGeom prst="rect">
            <a:avLst/>
          </a:prstGeom>
        </p:spPr>
        <p:txBody>
          <a:bodyPr/>
          <a:lstStyle/>
          <a:p>
            <a:fld id="{2B9063C0-29DE-4848-8441-236D25136D32}" type="slidenum">
              <a:rPr lang="en-US" smtClean="0"/>
              <a:t>‹#›</a:t>
            </a:fld>
            <a:endParaRPr lang="en-US"/>
          </a:p>
        </p:txBody>
      </p:sp>
    </p:spTree>
    <p:extLst>
      <p:ext uri="{BB962C8B-B14F-4D97-AF65-F5344CB8AC3E}">
        <p14:creationId xmlns:p14="http://schemas.microsoft.com/office/powerpoint/2010/main" val="3326914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7CA8A-CD8D-2A49-A3E7-55C606AE1F2C}"/>
              </a:ext>
            </a:extLst>
          </p:cNvPr>
          <p:cNvSpPr>
            <a:spLocks noGrp="1"/>
          </p:cNvSpPr>
          <p:nvPr>
            <p:ph type="title"/>
          </p:nvPr>
        </p:nvSpPr>
        <p:spPr>
          <a:xfrm>
            <a:off x="628650" y="365127"/>
            <a:ext cx="78867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ACC45008-4D9C-3342-8EF2-32A5A195C31F}"/>
              </a:ext>
            </a:extLst>
          </p:cNvPr>
          <p:cNvSpPr>
            <a:spLocks noGrp="1"/>
          </p:cNvSpPr>
          <p:nvPr>
            <p:ph sz="half" idx="1"/>
          </p:nvPr>
        </p:nvSpPr>
        <p:spPr>
          <a:xfrm>
            <a:off x="628650" y="1825625"/>
            <a:ext cx="386715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B740FE5-3A80-4C4A-B133-7FC13E3DE0E6}"/>
              </a:ext>
            </a:extLst>
          </p:cNvPr>
          <p:cNvSpPr>
            <a:spLocks noGrp="1"/>
          </p:cNvSpPr>
          <p:nvPr>
            <p:ph sz="half" idx="2"/>
          </p:nvPr>
        </p:nvSpPr>
        <p:spPr>
          <a:xfrm>
            <a:off x="4648200" y="1825625"/>
            <a:ext cx="386715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413A33-B50E-514F-90F4-E93FD98C3694}"/>
              </a:ext>
            </a:extLst>
          </p:cNvPr>
          <p:cNvSpPr>
            <a:spLocks noGrp="1"/>
          </p:cNvSpPr>
          <p:nvPr>
            <p:ph type="dt" sz="half" idx="10"/>
          </p:nvPr>
        </p:nvSpPr>
        <p:spPr>
          <a:xfrm>
            <a:off x="628650" y="6356352"/>
            <a:ext cx="2057400" cy="365125"/>
          </a:xfrm>
          <a:prstGeom prst="rect">
            <a:avLst/>
          </a:prstGeom>
        </p:spPr>
        <p:txBody>
          <a:bodyPr/>
          <a:lstStyle/>
          <a:p>
            <a:fld id="{6E42679B-BB51-3344-8626-A284BD597096}" type="datetimeFigureOut">
              <a:rPr lang="en-US" smtClean="0"/>
              <a:t>7/26/2019</a:t>
            </a:fld>
            <a:endParaRPr lang="en-US"/>
          </a:p>
        </p:txBody>
      </p:sp>
      <p:sp>
        <p:nvSpPr>
          <p:cNvPr id="6" name="Footer Placeholder 5">
            <a:extLst>
              <a:ext uri="{FF2B5EF4-FFF2-40B4-BE49-F238E27FC236}">
                <a16:creationId xmlns:a16="http://schemas.microsoft.com/office/drawing/2014/main" id="{FFF5F79E-3DFC-5749-9195-063B40BDEDAD}"/>
              </a:ext>
            </a:extLst>
          </p:cNvPr>
          <p:cNvSpPr>
            <a:spLocks noGrp="1"/>
          </p:cNvSpPr>
          <p:nvPr>
            <p:ph type="ftr" sz="quarter" idx="11"/>
          </p:nvPr>
        </p:nvSpPr>
        <p:spPr>
          <a:xfrm>
            <a:off x="3028950" y="6356352"/>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BA399506-01E8-6F41-A69C-26B1B808B7B2}"/>
              </a:ext>
            </a:extLst>
          </p:cNvPr>
          <p:cNvSpPr>
            <a:spLocks noGrp="1"/>
          </p:cNvSpPr>
          <p:nvPr>
            <p:ph type="sldNum" sz="quarter" idx="12"/>
          </p:nvPr>
        </p:nvSpPr>
        <p:spPr>
          <a:xfrm>
            <a:off x="6457950" y="6356352"/>
            <a:ext cx="2057400" cy="365125"/>
          </a:xfrm>
          <a:prstGeom prst="rect">
            <a:avLst/>
          </a:prstGeom>
        </p:spPr>
        <p:txBody>
          <a:bodyPr/>
          <a:lstStyle/>
          <a:p>
            <a:fld id="{2B9063C0-29DE-4848-8441-236D25136D32}" type="slidenum">
              <a:rPr lang="en-US" smtClean="0"/>
              <a:t>‹#›</a:t>
            </a:fld>
            <a:endParaRPr lang="en-US"/>
          </a:p>
        </p:txBody>
      </p:sp>
    </p:spTree>
    <p:extLst>
      <p:ext uri="{BB962C8B-B14F-4D97-AF65-F5344CB8AC3E}">
        <p14:creationId xmlns:p14="http://schemas.microsoft.com/office/powerpoint/2010/main" val="1171132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5BECA-7B14-4149-ADC3-F1952E2A4FD3}"/>
              </a:ext>
            </a:extLst>
          </p:cNvPr>
          <p:cNvSpPr>
            <a:spLocks noGrp="1"/>
          </p:cNvSpPr>
          <p:nvPr>
            <p:ph type="title"/>
          </p:nvPr>
        </p:nvSpPr>
        <p:spPr>
          <a:xfrm>
            <a:off x="630238" y="365127"/>
            <a:ext cx="78867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005DCDF0-AD23-B24B-BC77-E98D03E7D597}"/>
              </a:ext>
            </a:extLst>
          </p:cNvPr>
          <p:cNvSpPr>
            <a:spLocks noGrp="1"/>
          </p:cNvSpPr>
          <p:nvPr>
            <p:ph type="body" idx="1"/>
          </p:nvPr>
        </p:nvSpPr>
        <p:spPr>
          <a:xfrm>
            <a:off x="630239"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1DA6331-017E-354B-A5E1-70B99090E595}"/>
              </a:ext>
            </a:extLst>
          </p:cNvPr>
          <p:cNvSpPr>
            <a:spLocks noGrp="1"/>
          </p:cNvSpPr>
          <p:nvPr>
            <p:ph sz="half" idx="2"/>
          </p:nvPr>
        </p:nvSpPr>
        <p:spPr>
          <a:xfrm>
            <a:off x="630239" y="2505075"/>
            <a:ext cx="386873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B2DB5E-259D-804B-947F-8F8C4673CFDD}"/>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96028E8-CAB4-1D42-B203-1545A25B295C}"/>
              </a:ext>
            </a:extLst>
          </p:cNvPr>
          <p:cNvSpPr>
            <a:spLocks noGrp="1"/>
          </p:cNvSpPr>
          <p:nvPr>
            <p:ph sz="quarter" idx="4"/>
          </p:nvPr>
        </p:nvSpPr>
        <p:spPr>
          <a:xfrm>
            <a:off x="4629150" y="2505075"/>
            <a:ext cx="3887788"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B44B6B-76A4-AE49-A219-0D2CFD491027}"/>
              </a:ext>
            </a:extLst>
          </p:cNvPr>
          <p:cNvSpPr>
            <a:spLocks noGrp="1"/>
          </p:cNvSpPr>
          <p:nvPr>
            <p:ph type="dt" sz="half" idx="10"/>
          </p:nvPr>
        </p:nvSpPr>
        <p:spPr>
          <a:xfrm>
            <a:off x="628650" y="6356352"/>
            <a:ext cx="2057400" cy="365125"/>
          </a:xfrm>
          <a:prstGeom prst="rect">
            <a:avLst/>
          </a:prstGeom>
        </p:spPr>
        <p:txBody>
          <a:bodyPr/>
          <a:lstStyle/>
          <a:p>
            <a:fld id="{6E42679B-BB51-3344-8626-A284BD597096}" type="datetimeFigureOut">
              <a:rPr lang="en-US" smtClean="0"/>
              <a:t>7/26/2019</a:t>
            </a:fld>
            <a:endParaRPr lang="en-US"/>
          </a:p>
        </p:txBody>
      </p:sp>
      <p:sp>
        <p:nvSpPr>
          <p:cNvPr id="8" name="Footer Placeholder 7">
            <a:extLst>
              <a:ext uri="{FF2B5EF4-FFF2-40B4-BE49-F238E27FC236}">
                <a16:creationId xmlns:a16="http://schemas.microsoft.com/office/drawing/2014/main" id="{E8A60192-13E5-0B49-97B0-94F435F87F08}"/>
              </a:ext>
            </a:extLst>
          </p:cNvPr>
          <p:cNvSpPr>
            <a:spLocks noGrp="1"/>
          </p:cNvSpPr>
          <p:nvPr>
            <p:ph type="ftr" sz="quarter" idx="11"/>
          </p:nvPr>
        </p:nvSpPr>
        <p:spPr>
          <a:xfrm>
            <a:off x="3028950" y="6356352"/>
            <a:ext cx="30861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DB8C4896-C98D-FA4C-B90C-518EEF28F718}"/>
              </a:ext>
            </a:extLst>
          </p:cNvPr>
          <p:cNvSpPr>
            <a:spLocks noGrp="1"/>
          </p:cNvSpPr>
          <p:nvPr>
            <p:ph type="sldNum" sz="quarter" idx="12"/>
          </p:nvPr>
        </p:nvSpPr>
        <p:spPr>
          <a:xfrm>
            <a:off x="6457950" y="6356352"/>
            <a:ext cx="2057400" cy="365125"/>
          </a:xfrm>
          <a:prstGeom prst="rect">
            <a:avLst/>
          </a:prstGeom>
        </p:spPr>
        <p:txBody>
          <a:bodyPr/>
          <a:lstStyle/>
          <a:p>
            <a:fld id="{2B9063C0-29DE-4848-8441-236D25136D32}" type="slidenum">
              <a:rPr lang="en-US" smtClean="0"/>
              <a:t>‹#›</a:t>
            </a:fld>
            <a:endParaRPr lang="en-US"/>
          </a:p>
        </p:txBody>
      </p:sp>
    </p:spTree>
    <p:extLst>
      <p:ext uri="{BB962C8B-B14F-4D97-AF65-F5344CB8AC3E}">
        <p14:creationId xmlns:p14="http://schemas.microsoft.com/office/powerpoint/2010/main" val="316077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4B8BE-23FB-2E4E-9A36-D3B2B60D7D69}"/>
              </a:ext>
            </a:extLst>
          </p:cNvPr>
          <p:cNvSpPr>
            <a:spLocks noGrp="1"/>
          </p:cNvSpPr>
          <p:nvPr>
            <p:ph type="title"/>
          </p:nvPr>
        </p:nvSpPr>
        <p:spPr>
          <a:xfrm>
            <a:off x="628650" y="365127"/>
            <a:ext cx="78867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3B8BB47F-5DEE-D949-ACB0-6C4E00C4DF80}"/>
              </a:ext>
            </a:extLst>
          </p:cNvPr>
          <p:cNvSpPr>
            <a:spLocks noGrp="1"/>
          </p:cNvSpPr>
          <p:nvPr>
            <p:ph type="dt" sz="half" idx="10"/>
          </p:nvPr>
        </p:nvSpPr>
        <p:spPr>
          <a:xfrm>
            <a:off x="628650" y="6356352"/>
            <a:ext cx="2057400" cy="365125"/>
          </a:xfrm>
          <a:prstGeom prst="rect">
            <a:avLst/>
          </a:prstGeom>
        </p:spPr>
        <p:txBody>
          <a:bodyPr/>
          <a:lstStyle/>
          <a:p>
            <a:fld id="{6E42679B-BB51-3344-8626-A284BD597096}" type="datetimeFigureOut">
              <a:rPr lang="en-US" smtClean="0"/>
              <a:t>7/26/2019</a:t>
            </a:fld>
            <a:endParaRPr lang="en-US"/>
          </a:p>
        </p:txBody>
      </p:sp>
      <p:sp>
        <p:nvSpPr>
          <p:cNvPr id="4" name="Footer Placeholder 3">
            <a:extLst>
              <a:ext uri="{FF2B5EF4-FFF2-40B4-BE49-F238E27FC236}">
                <a16:creationId xmlns:a16="http://schemas.microsoft.com/office/drawing/2014/main" id="{490AFED4-FA6D-BD45-9D47-219035A8C125}"/>
              </a:ext>
            </a:extLst>
          </p:cNvPr>
          <p:cNvSpPr>
            <a:spLocks noGrp="1"/>
          </p:cNvSpPr>
          <p:nvPr>
            <p:ph type="ftr" sz="quarter" idx="11"/>
          </p:nvPr>
        </p:nvSpPr>
        <p:spPr>
          <a:xfrm>
            <a:off x="3028950" y="6356352"/>
            <a:ext cx="30861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188FBE7C-E710-8C48-80A7-0E18AAF86850}"/>
              </a:ext>
            </a:extLst>
          </p:cNvPr>
          <p:cNvSpPr>
            <a:spLocks noGrp="1"/>
          </p:cNvSpPr>
          <p:nvPr>
            <p:ph type="sldNum" sz="quarter" idx="12"/>
          </p:nvPr>
        </p:nvSpPr>
        <p:spPr>
          <a:xfrm>
            <a:off x="6457950" y="6356352"/>
            <a:ext cx="2057400" cy="365125"/>
          </a:xfrm>
          <a:prstGeom prst="rect">
            <a:avLst/>
          </a:prstGeom>
        </p:spPr>
        <p:txBody>
          <a:bodyPr/>
          <a:lstStyle/>
          <a:p>
            <a:fld id="{2B9063C0-29DE-4848-8441-236D25136D32}" type="slidenum">
              <a:rPr lang="en-US" smtClean="0"/>
              <a:t>‹#›</a:t>
            </a:fld>
            <a:endParaRPr lang="en-US"/>
          </a:p>
        </p:txBody>
      </p:sp>
    </p:spTree>
    <p:extLst>
      <p:ext uri="{BB962C8B-B14F-4D97-AF65-F5344CB8AC3E}">
        <p14:creationId xmlns:p14="http://schemas.microsoft.com/office/powerpoint/2010/main" val="3952752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ED04EE-249B-8041-B7C2-8AAF51B1109A}"/>
              </a:ext>
            </a:extLst>
          </p:cNvPr>
          <p:cNvSpPr>
            <a:spLocks noGrp="1"/>
          </p:cNvSpPr>
          <p:nvPr>
            <p:ph type="dt" sz="half" idx="10"/>
          </p:nvPr>
        </p:nvSpPr>
        <p:spPr>
          <a:xfrm>
            <a:off x="628650" y="6356352"/>
            <a:ext cx="2057400" cy="365125"/>
          </a:xfrm>
          <a:prstGeom prst="rect">
            <a:avLst/>
          </a:prstGeom>
        </p:spPr>
        <p:txBody>
          <a:bodyPr/>
          <a:lstStyle/>
          <a:p>
            <a:fld id="{6E42679B-BB51-3344-8626-A284BD597096}" type="datetimeFigureOut">
              <a:rPr lang="en-US" smtClean="0"/>
              <a:t>7/26/2019</a:t>
            </a:fld>
            <a:endParaRPr lang="en-US"/>
          </a:p>
        </p:txBody>
      </p:sp>
      <p:sp>
        <p:nvSpPr>
          <p:cNvPr id="3" name="Footer Placeholder 2">
            <a:extLst>
              <a:ext uri="{FF2B5EF4-FFF2-40B4-BE49-F238E27FC236}">
                <a16:creationId xmlns:a16="http://schemas.microsoft.com/office/drawing/2014/main" id="{4BF912BD-F96A-2B40-ACF5-78887FD995AE}"/>
              </a:ext>
            </a:extLst>
          </p:cNvPr>
          <p:cNvSpPr>
            <a:spLocks noGrp="1"/>
          </p:cNvSpPr>
          <p:nvPr>
            <p:ph type="ftr" sz="quarter" idx="11"/>
          </p:nvPr>
        </p:nvSpPr>
        <p:spPr>
          <a:xfrm>
            <a:off x="3028950" y="6356352"/>
            <a:ext cx="30861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5D6088BC-4E27-5049-A5AD-33D71C40ECD1}"/>
              </a:ext>
            </a:extLst>
          </p:cNvPr>
          <p:cNvSpPr>
            <a:spLocks noGrp="1"/>
          </p:cNvSpPr>
          <p:nvPr>
            <p:ph type="sldNum" sz="quarter" idx="12"/>
          </p:nvPr>
        </p:nvSpPr>
        <p:spPr>
          <a:xfrm>
            <a:off x="6457950" y="6356352"/>
            <a:ext cx="2057400" cy="365125"/>
          </a:xfrm>
          <a:prstGeom prst="rect">
            <a:avLst/>
          </a:prstGeom>
        </p:spPr>
        <p:txBody>
          <a:bodyPr/>
          <a:lstStyle/>
          <a:p>
            <a:fld id="{2B9063C0-29DE-4848-8441-236D25136D32}" type="slidenum">
              <a:rPr lang="en-US" smtClean="0"/>
              <a:t>‹#›</a:t>
            </a:fld>
            <a:endParaRPr lang="en-US"/>
          </a:p>
        </p:txBody>
      </p:sp>
    </p:spTree>
    <p:extLst>
      <p:ext uri="{BB962C8B-B14F-4D97-AF65-F5344CB8AC3E}">
        <p14:creationId xmlns:p14="http://schemas.microsoft.com/office/powerpoint/2010/main" val="3999856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F56C0-59D8-B440-8CB8-09C6570DC111}"/>
              </a:ext>
            </a:extLst>
          </p:cNvPr>
          <p:cNvSpPr>
            <a:spLocks noGrp="1"/>
          </p:cNvSpPr>
          <p:nvPr>
            <p:ph type="title"/>
          </p:nvPr>
        </p:nvSpPr>
        <p:spPr>
          <a:xfrm>
            <a:off x="630239" y="457200"/>
            <a:ext cx="2949575"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818C40-F78C-CE47-A427-59967893FD6B}"/>
              </a:ext>
            </a:extLst>
          </p:cNvPr>
          <p:cNvSpPr>
            <a:spLocks noGrp="1"/>
          </p:cNvSpPr>
          <p:nvPr>
            <p:ph idx="1"/>
          </p:nvPr>
        </p:nvSpPr>
        <p:spPr>
          <a:xfrm>
            <a:off x="3887788" y="987427"/>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80CF47F-2FC8-954D-8714-28731A22138B}"/>
              </a:ext>
            </a:extLst>
          </p:cNvPr>
          <p:cNvSpPr>
            <a:spLocks noGrp="1"/>
          </p:cNvSpPr>
          <p:nvPr>
            <p:ph type="body" sz="half" idx="2"/>
          </p:nvPr>
        </p:nvSpPr>
        <p:spPr>
          <a:xfrm>
            <a:off x="630239"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FB69C2F-28B0-6549-8F68-AD92560B98DD}"/>
              </a:ext>
            </a:extLst>
          </p:cNvPr>
          <p:cNvSpPr>
            <a:spLocks noGrp="1"/>
          </p:cNvSpPr>
          <p:nvPr>
            <p:ph type="dt" sz="half" idx="10"/>
          </p:nvPr>
        </p:nvSpPr>
        <p:spPr>
          <a:xfrm>
            <a:off x="628650" y="6356352"/>
            <a:ext cx="2057400" cy="365125"/>
          </a:xfrm>
          <a:prstGeom prst="rect">
            <a:avLst/>
          </a:prstGeom>
        </p:spPr>
        <p:txBody>
          <a:bodyPr/>
          <a:lstStyle/>
          <a:p>
            <a:fld id="{6E42679B-BB51-3344-8626-A284BD597096}" type="datetimeFigureOut">
              <a:rPr lang="en-US" smtClean="0"/>
              <a:t>7/26/2019</a:t>
            </a:fld>
            <a:endParaRPr lang="en-US"/>
          </a:p>
        </p:txBody>
      </p:sp>
      <p:sp>
        <p:nvSpPr>
          <p:cNvPr id="6" name="Footer Placeholder 5">
            <a:extLst>
              <a:ext uri="{FF2B5EF4-FFF2-40B4-BE49-F238E27FC236}">
                <a16:creationId xmlns:a16="http://schemas.microsoft.com/office/drawing/2014/main" id="{44F64B30-934E-704B-AFD8-4E73F6C9AA54}"/>
              </a:ext>
            </a:extLst>
          </p:cNvPr>
          <p:cNvSpPr>
            <a:spLocks noGrp="1"/>
          </p:cNvSpPr>
          <p:nvPr>
            <p:ph type="ftr" sz="quarter" idx="11"/>
          </p:nvPr>
        </p:nvSpPr>
        <p:spPr>
          <a:xfrm>
            <a:off x="3028950" y="6356352"/>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B15F7D67-5E3F-4540-8718-1E63DC3148CA}"/>
              </a:ext>
            </a:extLst>
          </p:cNvPr>
          <p:cNvSpPr>
            <a:spLocks noGrp="1"/>
          </p:cNvSpPr>
          <p:nvPr>
            <p:ph type="sldNum" sz="quarter" idx="12"/>
          </p:nvPr>
        </p:nvSpPr>
        <p:spPr>
          <a:xfrm>
            <a:off x="6457950" y="6356352"/>
            <a:ext cx="2057400" cy="365125"/>
          </a:xfrm>
          <a:prstGeom prst="rect">
            <a:avLst/>
          </a:prstGeom>
        </p:spPr>
        <p:txBody>
          <a:bodyPr/>
          <a:lstStyle/>
          <a:p>
            <a:fld id="{2B9063C0-29DE-4848-8441-236D25136D32}" type="slidenum">
              <a:rPr lang="en-US" smtClean="0"/>
              <a:t>‹#›</a:t>
            </a:fld>
            <a:endParaRPr lang="en-US"/>
          </a:p>
        </p:txBody>
      </p:sp>
    </p:spTree>
    <p:extLst>
      <p:ext uri="{BB962C8B-B14F-4D97-AF65-F5344CB8AC3E}">
        <p14:creationId xmlns:p14="http://schemas.microsoft.com/office/powerpoint/2010/main" val="1236116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31CC3-B9EE-064B-8BA2-50C6D6F1D22B}"/>
              </a:ext>
            </a:extLst>
          </p:cNvPr>
          <p:cNvSpPr>
            <a:spLocks noGrp="1"/>
          </p:cNvSpPr>
          <p:nvPr>
            <p:ph type="title"/>
          </p:nvPr>
        </p:nvSpPr>
        <p:spPr>
          <a:xfrm>
            <a:off x="630239" y="457200"/>
            <a:ext cx="2949575"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0ED281-D6C0-D948-B30D-DA9F0C4867F3}"/>
              </a:ext>
            </a:extLst>
          </p:cNvPr>
          <p:cNvSpPr>
            <a:spLocks noGrp="1"/>
          </p:cNvSpPr>
          <p:nvPr>
            <p:ph type="pic" idx="1"/>
          </p:nvPr>
        </p:nvSpPr>
        <p:spPr>
          <a:xfrm>
            <a:off x="3887788" y="987427"/>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B91C2C-58FF-F747-BA66-5F83C6859AF6}"/>
              </a:ext>
            </a:extLst>
          </p:cNvPr>
          <p:cNvSpPr>
            <a:spLocks noGrp="1"/>
          </p:cNvSpPr>
          <p:nvPr>
            <p:ph type="body" sz="half" idx="2"/>
          </p:nvPr>
        </p:nvSpPr>
        <p:spPr>
          <a:xfrm>
            <a:off x="630239"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9A6E715-28BC-4943-A7E7-90A1C8D7455E}"/>
              </a:ext>
            </a:extLst>
          </p:cNvPr>
          <p:cNvSpPr>
            <a:spLocks noGrp="1"/>
          </p:cNvSpPr>
          <p:nvPr>
            <p:ph type="dt" sz="half" idx="10"/>
          </p:nvPr>
        </p:nvSpPr>
        <p:spPr>
          <a:xfrm>
            <a:off x="628650" y="6356352"/>
            <a:ext cx="2057400" cy="365125"/>
          </a:xfrm>
          <a:prstGeom prst="rect">
            <a:avLst/>
          </a:prstGeom>
        </p:spPr>
        <p:txBody>
          <a:bodyPr/>
          <a:lstStyle/>
          <a:p>
            <a:fld id="{6E42679B-BB51-3344-8626-A284BD597096}" type="datetimeFigureOut">
              <a:rPr lang="en-US" smtClean="0"/>
              <a:t>7/26/2019</a:t>
            </a:fld>
            <a:endParaRPr lang="en-US"/>
          </a:p>
        </p:txBody>
      </p:sp>
      <p:sp>
        <p:nvSpPr>
          <p:cNvPr id="6" name="Footer Placeholder 5">
            <a:extLst>
              <a:ext uri="{FF2B5EF4-FFF2-40B4-BE49-F238E27FC236}">
                <a16:creationId xmlns:a16="http://schemas.microsoft.com/office/drawing/2014/main" id="{759D98E3-48FE-F147-B0D4-3B035EFCBA94}"/>
              </a:ext>
            </a:extLst>
          </p:cNvPr>
          <p:cNvSpPr>
            <a:spLocks noGrp="1"/>
          </p:cNvSpPr>
          <p:nvPr>
            <p:ph type="ftr" sz="quarter" idx="11"/>
          </p:nvPr>
        </p:nvSpPr>
        <p:spPr>
          <a:xfrm>
            <a:off x="3028950" y="6356352"/>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9AF6541-40F5-194B-BF65-246A67FED95F}"/>
              </a:ext>
            </a:extLst>
          </p:cNvPr>
          <p:cNvSpPr>
            <a:spLocks noGrp="1"/>
          </p:cNvSpPr>
          <p:nvPr>
            <p:ph type="sldNum" sz="quarter" idx="12"/>
          </p:nvPr>
        </p:nvSpPr>
        <p:spPr>
          <a:xfrm>
            <a:off x="6457950" y="6356352"/>
            <a:ext cx="2057400" cy="365125"/>
          </a:xfrm>
          <a:prstGeom prst="rect">
            <a:avLst/>
          </a:prstGeom>
        </p:spPr>
        <p:txBody>
          <a:bodyPr/>
          <a:lstStyle/>
          <a:p>
            <a:fld id="{2B9063C0-29DE-4848-8441-236D25136D32}" type="slidenum">
              <a:rPr lang="en-US" smtClean="0"/>
              <a:t>‹#›</a:t>
            </a:fld>
            <a:endParaRPr lang="en-US"/>
          </a:p>
        </p:txBody>
      </p:sp>
    </p:spTree>
    <p:extLst>
      <p:ext uri="{BB962C8B-B14F-4D97-AF65-F5344CB8AC3E}">
        <p14:creationId xmlns:p14="http://schemas.microsoft.com/office/powerpoint/2010/main" val="3884155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761C161-7CF5-3843-8AA9-EBBD2283EE3A}"/>
              </a:ext>
            </a:extLst>
          </p:cNvPr>
          <p:cNvSpPr txBox="1">
            <a:spLocks/>
          </p:cNvSpPr>
          <p:nvPr userDrawn="1"/>
        </p:nvSpPr>
        <p:spPr>
          <a:xfrm>
            <a:off x="285754" y="1941413"/>
            <a:ext cx="3743323" cy="2063971"/>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spc="-50" dirty="0">
                <a:latin typeface="Helvetica" pitchFamily="2" charset="0"/>
              </a:rPr>
              <a:t>Headline for </a:t>
            </a:r>
            <a:br>
              <a:rPr lang="en-US" sz="2800" b="1" spc="-50" dirty="0">
                <a:latin typeface="Helvetica" pitchFamily="2" charset="0"/>
              </a:rPr>
            </a:br>
            <a:r>
              <a:rPr lang="en-US" sz="2800" b="1" spc="-50" dirty="0">
                <a:latin typeface="Helvetica" pitchFamily="2" charset="0"/>
              </a:rPr>
              <a:t>this page that </a:t>
            </a:r>
            <a:br>
              <a:rPr lang="en-US" sz="2800" b="1" spc="-50" dirty="0">
                <a:latin typeface="Helvetica" pitchFamily="2" charset="0"/>
              </a:rPr>
            </a:br>
            <a:r>
              <a:rPr lang="en-US" sz="2800" b="1" spc="-50" dirty="0">
                <a:latin typeface="Helvetica" pitchFamily="2" charset="0"/>
              </a:rPr>
              <a:t>goes here</a:t>
            </a:r>
          </a:p>
        </p:txBody>
      </p:sp>
      <p:sp>
        <p:nvSpPr>
          <p:cNvPr id="8" name="Subtitle 2">
            <a:extLst>
              <a:ext uri="{FF2B5EF4-FFF2-40B4-BE49-F238E27FC236}">
                <a16:creationId xmlns:a16="http://schemas.microsoft.com/office/drawing/2014/main" id="{E47DC500-EEC8-1A42-B665-E78EADF16E1B}"/>
              </a:ext>
            </a:extLst>
          </p:cNvPr>
          <p:cNvSpPr txBox="1">
            <a:spLocks/>
          </p:cNvSpPr>
          <p:nvPr userDrawn="1"/>
        </p:nvSpPr>
        <p:spPr>
          <a:xfrm>
            <a:off x="285754" y="3565406"/>
            <a:ext cx="3743322" cy="134780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1500"/>
              </a:lnSpc>
            </a:pPr>
            <a:r>
              <a:rPr lang="en-US" sz="1100" dirty="0">
                <a:solidFill>
                  <a:schemeClr val="tx1">
                    <a:lumMod val="50000"/>
                    <a:lumOff val="50000"/>
                  </a:schemeClr>
                </a:solidFill>
                <a:latin typeface="Helvetica Light" panose="020B0403020202020204" pitchFamily="34" charset="0"/>
              </a:rPr>
              <a:t>Alia </a:t>
            </a:r>
            <a:r>
              <a:rPr lang="en-US" sz="1100" dirty="0" err="1">
                <a:solidFill>
                  <a:schemeClr val="tx1">
                    <a:lumMod val="50000"/>
                    <a:lumOff val="50000"/>
                  </a:schemeClr>
                </a:solidFill>
                <a:latin typeface="Helvetica Light" panose="020B0403020202020204" pitchFamily="34" charset="0"/>
              </a:rPr>
              <a:t>volupta</a:t>
            </a:r>
            <a:r>
              <a:rPr lang="en-US" sz="1100" dirty="0">
                <a:solidFill>
                  <a:schemeClr val="tx1">
                    <a:lumMod val="50000"/>
                    <a:lumOff val="50000"/>
                  </a:schemeClr>
                </a:solidFill>
                <a:latin typeface="Helvetica Light" panose="020B0403020202020204" pitchFamily="34" charset="0"/>
              </a:rPr>
              <a:t> </a:t>
            </a:r>
            <a:r>
              <a:rPr lang="en-US" sz="1100" dirty="0" err="1">
                <a:solidFill>
                  <a:schemeClr val="tx1">
                    <a:lumMod val="50000"/>
                    <a:lumOff val="50000"/>
                  </a:schemeClr>
                </a:solidFill>
                <a:latin typeface="Helvetica Light" panose="020B0403020202020204" pitchFamily="34" charset="0"/>
              </a:rPr>
              <a:t>testibus</a:t>
            </a:r>
            <a:r>
              <a:rPr lang="en-US" sz="1100" dirty="0">
                <a:solidFill>
                  <a:schemeClr val="tx1">
                    <a:lumMod val="50000"/>
                    <a:lumOff val="50000"/>
                  </a:schemeClr>
                </a:solidFill>
                <a:latin typeface="Helvetica Light" panose="020B0403020202020204" pitchFamily="34" charset="0"/>
              </a:rPr>
              <a:t>. As </a:t>
            </a:r>
            <a:r>
              <a:rPr lang="en-US" sz="1100" dirty="0" err="1">
                <a:solidFill>
                  <a:schemeClr val="tx1">
                    <a:lumMod val="50000"/>
                    <a:lumOff val="50000"/>
                  </a:schemeClr>
                </a:solidFill>
                <a:latin typeface="Helvetica Light" panose="020B0403020202020204" pitchFamily="34" charset="0"/>
              </a:rPr>
              <a:t>sus</a:t>
            </a:r>
            <a:r>
              <a:rPr lang="en-US" sz="1100" dirty="0">
                <a:solidFill>
                  <a:schemeClr val="tx1">
                    <a:lumMod val="50000"/>
                    <a:lumOff val="50000"/>
                  </a:schemeClr>
                </a:solidFill>
                <a:latin typeface="Helvetica Light" panose="020B0403020202020204" pitchFamily="34" charset="0"/>
              </a:rPr>
              <a:t>, </a:t>
            </a:r>
            <a:r>
              <a:rPr lang="en-US" sz="1100" dirty="0" err="1">
                <a:solidFill>
                  <a:schemeClr val="tx1">
                    <a:lumMod val="50000"/>
                    <a:lumOff val="50000"/>
                  </a:schemeClr>
                </a:solidFill>
                <a:latin typeface="Helvetica Light" panose="020B0403020202020204" pitchFamily="34" charset="0"/>
              </a:rPr>
              <a:t>utem</a:t>
            </a:r>
            <a:r>
              <a:rPr lang="en-US" sz="1100" dirty="0">
                <a:solidFill>
                  <a:schemeClr val="tx1">
                    <a:lumMod val="50000"/>
                    <a:lumOff val="50000"/>
                  </a:schemeClr>
                </a:solidFill>
                <a:latin typeface="Helvetica Light" panose="020B0403020202020204" pitchFamily="34" charset="0"/>
              </a:rPr>
              <a:t> </a:t>
            </a:r>
            <a:r>
              <a:rPr lang="en-US" sz="1100" dirty="0" err="1">
                <a:solidFill>
                  <a:schemeClr val="tx1">
                    <a:lumMod val="50000"/>
                    <a:lumOff val="50000"/>
                  </a:schemeClr>
                </a:solidFill>
                <a:latin typeface="Helvetica Light" panose="020B0403020202020204" pitchFamily="34" charset="0"/>
              </a:rPr>
              <a:t>explantia</a:t>
            </a:r>
            <a:r>
              <a:rPr lang="en-US" sz="1100" dirty="0">
                <a:solidFill>
                  <a:schemeClr val="tx1">
                    <a:lumMod val="50000"/>
                    <a:lumOff val="50000"/>
                  </a:schemeClr>
                </a:solidFill>
                <a:latin typeface="Helvetica Light" panose="020B0403020202020204" pitchFamily="34" charset="0"/>
              </a:rPr>
              <a:t> </a:t>
            </a:r>
            <a:r>
              <a:rPr lang="en-US" sz="1100" dirty="0" err="1">
                <a:solidFill>
                  <a:schemeClr val="tx1">
                    <a:lumMod val="50000"/>
                    <a:lumOff val="50000"/>
                  </a:schemeClr>
                </a:solidFill>
                <a:latin typeface="Helvetica Light" panose="020B0403020202020204" pitchFamily="34" charset="0"/>
              </a:rPr>
              <a:t>doluptam</a:t>
            </a:r>
            <a:r>
              <a:rPr lang="en-US" sz="1100" dirty="0">
                <a:solidFill>
                  <a:schemeClr val="tx1">
                    <a:lumMod val="50000"/>
                    <a:lumOff val="50000"/>
                  </a:schemeClr>
                </a:solidFill>
                <a:latin typeface="Helvetica Light" panose="020B0403020202020204" pitchFamily="34" charset="0"/>
              </a:rPr>
              <a:t> </a:t>
            </a:r>
            <a:r>
              <a:rPr lang="en-US" sz="1100" dirty="0" err="1">
                <a:solidFill>
                  <a:schemeClr val="tx1">
                    <a:lumMod val="50000"/>
                    <a:lumOff val="50000"/>
                  </a:schemeClr>
                </a:solidFill>
                <a:latin typeface="Helvetica Light" panose="020B0403020202020204" pitchFamily="34" charset="0"/>
              </a:rPr>
              <a:t>exerum</a:t>
            </a:r>
            <a:r>
              <a:rPr lang="en-US" sz="1100" dirty="0">
                <a:solidFill>
                  <a:schemeClr val="tx1">
                    <a:lumMod val="50000"/>
                    <a:lumOff val="50000"/>
                  </a:schemeClr>
                </a:solidFill>
                <a:latin typeface="Helvetica Light" panose="020B0403020202020204" pitchFamily="34" charset="0"/>
              </a:rPr>
              <a:t> </a:t>
            </a:r>
            <a:r>
              <a:rPr lang="en-US" sz="1100" dirty="0" err="1">
                <a:solidFill>
                  <a:schemeClr val="tx1">
                    <a:lumMod val="50000"/>
                    <a:lumOff val="50000"/>
                  </a:schemeClr>
                </a:solidFill>
                <a:latin typeface="Helvetica Light" panose="020B0403020202020204" pitchFamily="34" charset="0"/>
              </a:rPr>
              <a:t>ut</a:t>
            </a:r>
            <a:r>
              <a:rPr lang="en-US" sz="1100" dirty="0">
                <a:solidFill>
                  <a:schemeClr val="tx1">
                    <a:lumMod val="50000"/>
                    <a:lumOff val="50000"/>
                  </a:schemeClr>
                </a:solidFill>
                <a:latin typeface="Helvetica Light" panose="020B0403020202020204" pitchFamily="34" charset="0"/>
              </a:rPr>
              <a:t> </a:t>
            </a:r>
            <a:r>
              <a:rPr lang="en-US" sz="1100" dirty="0" err="1">
                <a:solidFill>
                  <a:schemeClr val="tx1">
                    <a:lumMod val="50000"/>
                    <a:lumOff val="50000"/>
                  </a:schemeClr>
                </a:solidFill>
                <a:latin typeface="Helvetica Light" panose="020B0403020202020204" pitchFamily="34" charset="0"/>
              </a:rPr>
              <a:t>optatias</a:t>
            </a:r>
            <a:r>
              <a:rPr lang="en-US" sz="1100" dirty="0">
                <a:solidFill>
                  <a:schemeClr val="tx1">
                    <a:lumMod val="50000"/>
                    <a:lumOff val="50000"/>
                  </a:schemeClr>
                </a:solidFill>
                <a:latin typeface="Helvetica Light" panose="020B0403020202020204" pitchFamily="34" charset="0"/>
              </a:rPr>
              <a:t> </a:t>
            </a:r>
            <a:r>
              <a:rPr lang="en-US" sz="1100" dirty="0" err="1">
                <a:solidFill>
                  <a:schemeClr val="tx1">
                    <a:lumMod val="50000"/>
                    <a:lumOff val="50000"/>
                  </a:schemeClr>
                </a:solidFill>
                <a:latin typeface="Helvetica Light" panose="020B0403020202020204" pitchFamily="34" charset="0"/>
              </a:rPr>
              <a:t>aut</a:t>
            </a:r>
            <a:r>
              <a:rPr lang="en-US" sz="1100" dirty="0">
                <a:solidFill>
                  <a:schemeClr val="tx1">
                    <a:lumMod val="50000"/>
                    <a:lumOff val="50000"/>
                  </a:schemeClr>
                </a:solidFill>
                <a:latin typeface="Helvetica Light" panose="020B0403020202020204" pitchFamily="34" charset="0"/>
              </a:rPr>
              <a:t> </a:t>
            </a:r>
            <a:r>
              <a:rPr lang="en-US" sz="1100" dirty="0" err="1">
                <a:solidFill>
                  <a:schemeClr val="tx1">
                    <a:lumMod val="50000"/>
                    <a:lumOff val="50000"/>
                  </a:schemeClr>
                </a:solidFill>
                <a:latin typeface="Helvetica Light" panose="020B0403020202020204" pitchFamily="34" charset="0"/>
              </a:rPr>
              <a:t>lant</a:t>
            </a:r>
            <a:r>
              <a:rPr lang="en-US" sz="1100" dirty="0">
                <a:solidFill>
                  <a:schemeClr val="tx1">
                    <a:lumMod val="50000"/>
                    <a:lumOff val="50000"/>
                  </a:schemeClr>
                </a:solidFill>
                <a:latin typeface="Helvetica Light" panose="020B0403020202020204" pitchFamily="34" charset="0"/>
              </a:rPr>
              <a:t>, sim </a:t>
            </a:r>
            <a:r>
              <a:rPr lang="en-US" sz="1100" dirty="0" err="1">
                <a:solidFill>
                  <a:schemeClr val="tx1">
                    <a:lumMod val="50000"/>
                    <a:lumOff val="50000"/>
                  </a:schemeClr>
                </a:solidFill>
                <a:latin typeface="Helvetica Light" panose="020B0403020202020204" pitchFamily="34" charset="0"/>
              </a:rPr>
              <a:t>fugiassiti</a:t>
            </a:r>
            <a:r>
              <a:rPr lang="en-US" sz="1100" dirty="0">
                <a:solidFill>
                  <a:schemeClr val="tx1">
                    <a:lumMod val="50000"/>
                    <a:lumOff val="50000"/>
                  </a:schemeClr>
                </a:solidFill>
                <a:latin typeface="Helvetica Light" panose="020B0403020202020204" pitchFamily="34" charset="0"/>
              </a:rPr>
              <a:t> </a:t>
            </a:r>
            <a:r>
              <a:rPr lang="en-US" sz="1100" dirty="0" err="1">
                <a:solidFill>
                  <a:schemeClr val="tx1">
                    <a:lumMod val="50000"/>
                    <a:lumOff val="50000"/>
                  </a:schemeClr>
                </a:solidFill>
                <a:latin typeface="Helvetica Light" panose="020B0403020202020204" pitchFamily="34" charset="0"/>
              </a:rPr>
              <a:t>occus</a:t>
            </a:r>
            <a:r>
              <a:rPr lang="en-US" sz="1100" dirty="0">
                <a:solidFill>
                  <a:schemeClr val="tx1">
                    <a:lumMod val="50000"/>
                    <a:lumOff val="50000"/>
                  </a:schemeClr>
                </a:solidFill>
                <a:latin typeface="Helvetica Light" panose="020B0403020202020204" pitchFamily="34" charset="0"/>
              </a:rPr>
              <a:t> </a:t>
            </a:r>
            <a:r>
              <a:rPr lang="en-US" sz="1100" dirty="0" err="1">
                <a:solidFill>
                  <a:schemeClr val="tx1">
                    <a:lumMod val="50000"/>
                    <a:lumOff val="50000"/>
                  </a:schemeClr>
                </a:solidFill>
                <a:latin typeface="Helvetica Light" panose="020B0403020202020204" pitchFamily="34" charset="0"/>
              </a:rPr>
              <a:t>aut</a:t>
            </a:r>
            <a:r>
              <a:rPr lang="en-US" sz="1100" dirty="0">
                <a:solidFill>
                  <a:schemeClr val="tx1">
                    <a:lumMod val="50000"/>
                    <a:lumOff val="50000"/>
                  </a:schemeClr>
                </a:solidFill>
                <a:latin typeface="Helvetica Light" panose="020B0403020202020204" pitchFamily="34" charset="0"/>
              </a:rPr>
              <a:t> </a:t>
            </a:r>
            <a:r>
              <a:rPr lang="en-US" sz="1100" dirty="0" err="1">
                <a:solidFill>
                  <a:schemeClr val="tx1">
                    <a:lumMod val="50000"/>
                    <a:lumOff val="50000"/>
                  </a:schemeClr>
                </a:solidFill>
                <a:latin typeface="Helvetica Light" panose="020B0403020202020204" pitchFamily="34" charset="0"/>
              </a:rPr>
              <a:t>aut</a:t>
            </a:r>
            <a:r>
              <a:rPr lang="en-US" sz="1100" dirty="0">
                <a:solidFill>
                  <a:schemeClr val="tx1">
                    <a:lumMod val="50000"/>
                    <a:lumOff val="50000"/>
                  </a:schemeClr>
                </a:solidFill>
                <a:latin typeface="Helvetica Light" panose="020B0403020202020204" pitchFamily="34" charset="0"/>
              </a:rPr>
              <a:t> </a:t>
            </a:r>
            <a:r>
              <a:rPr lang="en-US" sz="1100" dirty="0" err="1">
                <a:solidFill>
                  <a:schemeClr val="tx1">
                    <a:lumMod val="50000"/>
                    <a:lumOff val="50000"/>
                  </a:schemeClr>
                </a:solidFill>
                <a:latin typeface="Helvetica Light" panose="020B0403020202020204" pitchFamily="34" charset="0"/>
              </a:rPr>
              <a:t>idel</a:t>
            </a:r>
            <a:r>
              <a:rPr lang="en-US" sz="1100" dirty="0">
                <a:solidFill>
                  <a:schemeClr val="tx1">
                    <a:lumMod val="50000"/>
                    <a:lumOff val="50000"/>
                  </a:schemeClr>
                </a:solidFill>
                <a:latin typeface="Helvetica Light" panose="020B0403020202020204" pitchFamily="34" charset="0"/>
              </a:rPr>
              <a:t> </a:t>
            </a:r>
            <a:r>
              <a:rPr lang="en-US" sz="1100" dirty="0" err="1">
                <a:solidFill>
                  <a:schemeClr val="tx1">
                    <a:lumMod val="50000"/>
                    <a:lumOff val="50000"/>
                  </a:schemeClr>
                </a:solidFill>
                <a:latin typeface="Helvetica Light" panose="020B0403020202020204" pitchFamily="34" charset="0"/>
              </a:rPr>
              <a:t>intiberciis</a:t>
            </a:r>
            <a:r>
              <a:rPr lang="en-US" sz="1100" dirty="0">
                <a:solidFill>
                  <a:schemeClr val="tx1">
                    <a:lumMod val="50000"/>
                    <a:lumOff val="50000"/>
                  </a:schemeClr>
                </a:solidFill>
                <a:latin typeface="Helvetica Light" panose="020B0403020202020204" pitchFamily="34" charset="0"/>
              </a:rPr>
              <a:t> </a:t>
            </a:r>
            <a:r>
              <a:rPr lang="en-US" sz="1100" dirty="0" err="1">
                <a:solidFill>
                  <a:schemeClr val="tx1">
                    <a:lumMod val="50000"/>
                    <a:lumOff val="50000"/>
                  </a:schemeClr>
                </a:solidFill>
                <a:latin typeface="Helvetica Light" panose="020B0403020202020204" pitchFamily="34" charset="0"/>
              </a:rPr>
              <a:t>ditaquia</a:t>
            </a:r>
            <a:r>
              <a:rPr lang="en-US" sz="1100" dirty="0">
                <a:solidFill>
                  <a:schemeClr val="tx1">
                    <a:lumMod val="50000"/>
                    <a:lumOff val="50000"/>
                  </a:schemeClr>
                </a:solidFill>
                <a:latin typeface="Helvetica Light" panose="020B0403020202020204" pitchFamily="34" charset="0"/>
              </a:rPr>
              <a:t> cum </a:t>
            </a:r>
            <a:r>
              <a:rPr lang="en-US" sz="1100" dirty="0" err="1">
                <a:solidFill>
                  <a:schemeClr val="tx1">
                    <a:lumMod val="50000"/>
                    <a:lumOff val="50000"/>
                  </a:schemeClr>
                </a:solidFill>
                <a:latin typeface="Helvetica Light" panose="020B0403020202020204" pitchFamily="34" charset="0"/>
              </a:rPr>
              <a:t>volorempor</a:t>
            </a:r>
            <a:r>
              <a:rPr lang="en-US" sz="1100" dirty="0">
                <a:solidFill>
                  <a:schemeClr val="tx1">
                    <a:lumMod val="50000"/>
                    <a:lumOff val="50000"/>
                  </a:schemeClr>
                </a:solidFill>
                <a:latin typeface="Helvetica Light" panose="020B0403020202020204" pitchFamily="34" charset="0"/>
              </a:rPr>
              <a:t> rem </a:t>
            </a:r>
            <a:r>
              <a:rPr lang="en-US" sz="1100" dirty="0" err="1">
                <a:solidFill>
                  <a:schemeClr val="tx1">
                    <a:lumMod val="50000"/>
                    <a:lumOff val="50000"/>
                  </a:schemeClr>
                </a:solidFill>
                <a:latin typeface="Helvetica Light" panose="020B0403020202020204" pitchFamily="34" charset="0"/>
              </a:rPr>
              <a:t>anto</a:t>
            </a:r>
            <a:r>
              <a:rPr lang="en-US" sz="1100" dirty="0">
                <a:solidFill>
                  <a:schemeClr val="tx1">
                    <a:lumMod val="50000"/>
                    <a:lumOff val="50000"/>
                  </a:schemeClr>
                </a:solidFill>
                <a:latin typeface="Helvetica Light" panose="020B0403020202020204" pitchFamily="34" charset="0"/>
              </a:rPr>
              <a:t> </a:t>
            </a:r>
            <a:r>
              <a:rPr lang="en-US" sz="1100" dirty="0" err="1">
                <a:solidFill>
                  <a:schemeClr val="tx1">
                    <a:lumMod val="50000"/>
                    <a:lumOff val="50000"/>
                  </a:schemeClr>
                </a:solidFill>
                <a:latin typeface="Helvetica Light" panose="020B0403020202020204" pitchFamily="34" charset="0"/>
              </a:rPr>
              <a:t>eos</a:t>
            </a:r>
            <a:r>
              <a:rPr lang="en-US" sz="1100" dirty="0">
                <a:solidFill>
                  <a:schemeClr val="tx1">
                    <a:lumMod val="50000"/>
                    <a:lumOff val="50000"/>
                  </a:schemeClr>
                </a:solidFill>
                <a:latin typeface="Helvetica Light" panose="020B0403020202020204" pitchFamily="34" charset="0"/>
              </a:rPr>
              <a:t> </a:t>
            </a:r>
            <a:r>
              <a:rPr lang="en-US" sz="1100" dirty="0" err="1">
                <a:solidFill>
                  <a:schemeClr val="tx1">
                    <a:lumMod val="50000"/>
                    <a:lumOff val="50000"/>
                  </a:schemeClr>
                </a:solidFill>
                <a:latin typeface="Helvetica Light" panose="020B0403020202020204" pitchFamily="34" charset="0"/>
              </a:rPr>
              <a:t>ipidern</a:t>
            </a:r>
            <a:r>
              <a:rPr lang="en-US" sz="1100" dirty="0">
                <a:solidFill>
                  <a:schemeClr val="tx1">
                    <a:lumMod val="50000"/>
                    <a:lumOff val="50000"/>
                  </a:schemeClr>
                </a:solidFill>
                <a:latin typeface="Helvetica Light" panose="020B0403020202020204" pitchFamily="34" charset="0"/>
              </a:rPr>
              <a:t> </a:t>
            </a:r>
            <a:r>
              <a:rPr lang="en-US" sz="1100" dirty="0" err="1">
                <a:solidFill>
                  <a:schemeClr val="tx1">
                    <a:lumMod val="50000"/>
                    <a:lumOff val="50000"/>
                  </a:schemeClr>
                </a:solidFill>
                <a:latin typeface="Helvetica Light" panose="020B0403020202020204" pitchFamily="34" charset="0"/>
              </a:rPr>
              <a:t>atibus</a:t>
            </a:r>
            <a:r>
              <a:rPr lang="en-US" sz="1100" dirty="0">
                <a:solidFill>
                  <a:schemeClr val="tx1">
                    <a:lumMod val="50000"/>
                    <a:lumOff val="50000"/>
                  </a:schemeClr>
                </a:solidFill>
                <a:latin typeface="Helvetica Light" panose="020B0403020202020204" pitchFamily="34" charset="0"/>
              </a:rPr>
              <a:t> </a:t>
            </a:r>
            <a:r>
              <a:rPr lang="en-US" sz="1100" dirty="0" err="1">
                <a:solidFill>
                  <a:schemeClr val="tx1">
                    <a:lumMod val="50000"/>
                    <a:lumOff val="50000"/>
                  </a:schemeClr>
                </a:solidFill>
                <a:latin typeface="Helvetica Light" panose="020B0403020202020204" pitchFamily="34" charset="0"/>
              </a:rPr>
              <a:t>aut</a:t>
            </a:r>
            <a:r>
              <a:rPr lang="en-US" sz="1100" dirty="0">
                <a:solidFill>
                  <a:schemeClr val="tx1">
                    <a:lumMod val="50000"/>
                    <a:lumOff val="50000"/>
                  </a:schemeClr>
                </a:solidFill>
                <a:latin typeface="Helvetica Light" panose="020B0403020202020204" pitchFamily="34" charset="0"/>
              </a:rPr>
              <a:t> </a:t>
            </a:r>
            <a:r>
              <a:rPr lang="en-US" sz="1100" dirty="0" err="1">
                <a:solidFill>
                  <a:schemeClr val="tx1">
                    <a:lumMod val="50000"/>
                    <a:lumOff val="50000"/>
                  </a:schemeClr>
                </a:solidFill>
                <a:latin typeface="Helvetica Light" panose="020B0403020202020204" pitchFamily="34" charset="0"/>
              </a:rPr>
              <a:t>omnis</a:t>
            </a:r>
            <a:r>
              <a:rPr lang="en-US" sz="1100" dirty="0">
                <a:solidFill>
                  <a:schemeClr val="tx1">
                    <a:lumMod val="50000"/>
                    <a:lumOff val="50000"/>
                  </a:schemeClr>
                </a:solidFill>
                <a:latin typeface="Helvetica Light" panose="020B0403020202020204" pitchFamily="34" charset="0"/>
              </a:rPr>
              <a:t> </a:t>
            </a:r>
            <a:r>
              <a:rPr lang="en-US" sz="1100" dirty="0" err="1">
                <a:solidFill>
                  <a:schemeClr val="tx1">
                    <a:lumMod val="50000"/>
                    <a:lumOff val="50000"/>
                  </a:schemeClr>
                </a:solidFill>
                <a:latin typeface="Helvetica Light" panose="020B0403020202020204" pitchFamily="34" charset="0"/>
              </a:rPr>
              <a:t>autae</a:t>
            </a:r>
            <a:r>
              <a:rPr lang="en-US" sz="1100" dirty="0">
                <a:solidFill>
                  <a:schemeClr val="tx1">
                    <a:lumMod val="50000"/>
                    <a:lumOff val="50000"/>
                  </a:schemeClr>
                </a:solidFill>
                <a:latin typeface="Helvetica Light" panose="020B0403020202020204" pitchFamily="34" charset="0"/>
              </a:rPr>
              <a:t> </a:t>
            </a:r>
            <a:r>
              <a:rPr lang="en-US" sz="1100" dirty="0" err="1">
                <a:solidFill>
                  <a:schemeClr val="tx1">
                    <a:lumMod val="50000"/>
                    <a:lumOff val="50000"/>
                  </a:schemeClr>
                </a:solidFill>
                <a:latin typeface="Helvetica Light" panose="020B0403020202020204" pitchFamily="34" charset="0"/>
              </a:rPr>
              <a:t>doluptatium</a:t>
            </a:r>
            <a:r>
              <a:rPr lang="en-US" sz="1100" dirty="0">
                <a:solidFill>
                  <a:schemeClr val="tx1">
                    <a:lumMod val="50000"/>
                    <a:lumOff val="50000"/>
                  </a:schemeClr>
                </a:solidFill>
                <a:latin typeface="Helvetica Light" panose="020B0403020202020204" pitchFamily="34" charset="0"/>
              </a:rPr>
              <a:t> s</a:t>
            </a:r>
          </a:p>
        </p:txBody>
      </p:sp>
      <p:sp>
        <p:nvSpPr>
          <p:cNvPr id="9" name="Subtitle 2">
            <a:extLst>
              <a:ext uri="{FF2B5EF4-FFF2-40B4-BE49-F238E27FC236}">
                <a16:creationId xmlns:a16="http://schemas.microsoft.com/office/drawing/2014/main" id="{A5BAED50-7408-AE4C-A221-5A6A720D0205}"/>
              </a:ext>
            </a:extLst>
          </p:cNvPr>
          <p:cNvSpPr txBox="1">
            <a:spLocks/>
          </p:cNvSpPr>
          <p:nvPr userDrawn="1"/>
        </p:nvSpPr>
        <p:spPr>
          <a:xfrm>
            <a:off x="6018823" y="1586959"/>
            <a:ext cx="2386585" cy="98818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1000"/>
              </a:lnSpc>
            </a:pPr>
            <a:r>
              <a:rPr lang="en-US" sz="700" dirty="0">
                <a:solidFill>
                  <a:schemeClr val="tx1">
                    <a:lumMod val="50000"/>
                    <a:lumOff val="50000"/>
                  </a:schemeClr>
                </a:solidFill>
                <a:latin typeface="Helvetica Light" panose="020B0403020202020204" pitchFamily="34" charset="0"/>
              </a:rPr>
              <a:t>Alia </a:t>
            </a:r>
            <a:r>
              <a:rPr lang="en-US" sz="700" dirty="0" err="1">
                <a:solidFill>
                  <a:schemeClr val="tx1">
                    <a:lumMod val="50000"/>
                    <a:lumOff val="50000"/>
                  </a:schemeClr>
                </a:solidFill>
                <a:latin typeface="Helvetica Light" panose="020B0403020202020204" pitchFamily="34" charset="0"/>
              </a:rPr>
              <a:t>volupta</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testibus</a:t>
            </a:r>
            <a:r>
              <a:rPr lang="en-US" sz="700" dirty="0">
                <a:solidFill>
                  <a:schemeClr val="tx1">
                    <a:lumMod val="50000"/>
                    <a:lumOff val="50000"/>
                  </a:schemeClr>
                </a:solidFill>
                <a:latin typeface="Helvetica Light" panose="020B0403020202020204" pitchFamily="34" charset="0"/>
              </a:rPr>
              <a:t>. As </a:t>
            </a:r>
            <a:r>
              <a:rPr lang="en-US" sz="700" dirty="0" err="1">
                <a:solidFill>
                  <a:schemeClr val="tx1">
                    <a:lumMod val="50000"/>
                    <a:lumOff val="50000"/>
                  </a:schemeClr>
                </a:solidFill>
                <a:latin typeface="Helvetica Light" panose="020B0403020202020204" pitchFamily="34" charset="0"/>
              </a:rPr>
              <a:t>sus</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utem</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explantia</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doluptam</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exerum</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ut</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optatias</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aut</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lant</a:t>
            </a:r>
            <a:r>
              <a:rPr lang="en-US" sz="700" dirty="0">
                <a:solidFill>
                  <a:schemeClr val="tx1">
                    <a:lumMod val="50000"/>
                    <a:lumOff val="50000"/>
                  </a:schemeClr>
                </a:solidFill>
                <a:latin typeface="Helvetica Light" panose="020B0403020202020204" pitchFamily="34" charset="0"/>
              </a:rPr>
              <a:t>, sim </a:t>
            </a:r>
            <a:r>
              <a:rPr lang="en-US" sz="700" dirty="0" err="1">
                <a:solidFill>
                  <a:schemeClr val="tx1">
                    <a:lumMod val="50000"/>
                    <a:lumOff val="50000"/>
                  </a:schemeClr>
                </a:solidFill>
                <a:latin typeface="Helvetica Light" panose="020B0403020202020204" pitchFamily="34" charset="0"/>
              </a:rPr>
              <a:t>fugiassiti</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occus</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aut</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aut</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idel</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intiberciis</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ditaquia</a:t>
            </a:r>
            <a:r>
              <a:rPr lang="en-US" sz="700" dirty="0">
                <a:solidFill>
                  <a:schemeClr val="tx1">
                    <a:lumMod val="50000"/>
                    <a:lumOff val="50000"/>
                  </a:schemeClr>
                </a:solidFill>
                <a:latin typeface="Helvetica Light" panose="020B0403020202020204" pitchFamily="34" charset="0"/>
              </a:rPr>
              <a:t> cum </a:t>
            </a:r>
            <a:r>
              <a:rPr lang="en-US" sz="700" dirty="0" err="1">
                <a:solidFill>
                  <a:schemeClr val="tx1">
                    <a:lumMod val="50000"/>
                    <a:lumOff val="50000"/>
                  </a:schemeClr>
                </a:solidFill>
                <a:latin typeface="Helvetica Light" panose="020B0403020202020204" pitchFamily="34" charset="0"/>
              </a:rPr>
              <a:t>volorempor</a:t>
            </a:r>
            <a:r>
              <a:rPr lang="en-US" sz="700" dirty="0">
                <a:solidFill>
                  <a:schemeClr val="tx1">
                    <a:lumMod val="50000"/>
                    <a:lumOff val="50000"/>
                  </a:schemeClr>
                </a:solidFill>
                <a:latin typeface="Helvetica Light" panose="020B0403020202020204" pitchFamily="34" charset="0"/>
              </a:rPr>
              <a:t> rem </a:t>
            </a:r>
            <a:r>
              <a:rPr lang="en-US" sz="700" dirty="0" err="1">
                <a:solidFill>
                  <a:schemeClr val="tx1">
                    <a:lumMod val="50000"/>
                    <a:lumOff val="50000"/>
                  </a:schemeClr>
                </a:solidFill>
                <a:latin typeface="Helvetica Light" panose="020B0403020202020204" pitchFamily="34" charset="0"/>
              </a:rPr>
              <a:t>anto</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eos</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ipidern</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atibus</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aut</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omnis</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autae</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doluptatium</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santet</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idelique</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voluptatemo</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cus</a:t>
            </a:r>
            <a:r>
              <a:rPr lang="en-US" sz="700" dirty="0">
                <a:solidFill>
                  <a:schemeClr val="tx1">
                    <a:lumMod val="50000"/>
                    <a:lumOff val="50000"/>
                  </a:schemeClr>
                </a:solidFill>
                <a:latin typeface="Helvetica Light" panose="020B0403020202020204" pitchFamily="34" charset="0"/>
              </a:rPr>
              <a:t> rerum is del </a:t>
            </a:r>
            <a:r>
              <a:rPr lang="en-US" sz="700" dirty="0" err="1">
                <a:solidFill>
                  <a:schemeClr val="tx1">
                    <a:lumMod val="50000"/>
                    <a:lumOff val="50000"/>
                  </a:schemeClr>
                </a:solidFill>
                <a:latin typeface="Helvetica Light" panose="020B0403020202020204" pitchFamily="34" charset="0"/>
              </a:rPr>
              <a:t>il</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ium</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volum</a:t>
            </a:r>
            <a:r>
              <a:rPr lang="en-US" sz="700" dirty="0">
                <a:solidFill>
                  <a:schemeClr val="tx1">
                    <a:lumMod val="50000"/>
                    <a:lumOff val="50000"/>
                  </a:schemeClr>
                </a:solidFill>
                <a:latin typeface="Helvetica Light" panose="020B0403020202020204" pitchFamily="34" charset="0"/>
              </a:rPr>
              <a:t> et </a:t>
            </a:r>
            <a:r>
              <a:rPr lang="en-US" sz="700" dirty="0" err="1">
                <a:solidFill>
                  <a:schemeClr val="tx1">
                    <a:lumMod val="50000"/>
                    <a:lumOff val="50000"/>
                  </a:schemeClr>
                </a:solidFill>
                <a:latin typeface="Helvetica Light" panose="020B0403020202020204" pitchFamily="34" charset="0"/>
              </a:rPr>
              <a:t>laceperum</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eaquas</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volorunt</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pratio</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ipsaestotaevolupta</a:t>
            </a:r>
            <a:endParaRPr lang="en-US" sz="700" dirty="0">
              <a:solidFill>
                <a:schemeClr val="tx1">
                  <a:lumMod val="50000"/>
                  <a:lumOff val="50000"/>
                </a:schemeClr>
              </a:solidFill>
              <a:latin typeface="Helvetica Light" panose="020B0403020202020204" pitchFamily="34" charset="0"/>
            </a:endParaRPr>
          </a:p>
        </p:txBody>
      </p:sp>
      <p:sp>
        <p:nvSpPr>
          <p:cNvPr id="10" name="Subtitle 2">
            <a:extLst>
              <a:ext uri="{FF2B5EF4-FFF2-40B4-BE49-F238E27FC236}">
                <a16:creationId xmlns:a16="http://schemas.microsoft.com/office/drawing/2014/main" id="{19996A6B-C09B-D94D-BE5A-A8F7FBB1E946}"/>
              </a:ext>
            </a:extLst>
          </p:cNvPr>
          <p:cNvSpPr txBox="1">
            <a:spLocks/>
          </p:cNvSpPr>
          <p:nvPr userDrawn="1"/>
        </p:nvSpPr>
        <p:spPr>
          <a:xfrm>
            <a:off x="6018823" y="1337345"/>
            <a:ext cx="2386585" cy="44585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200" b="1" dirty="0">
                <a:latin typeface="Helvetica" pitchFamily="2" charset="0"/>
              </a:rPr>
              <a:t>Subhead</a:t>
            </a:r>
          </a:p>
        </p:txBody>
      </p:sp>
      <p:sp>
        <p:nvSpPr>
          <p:cNvPr id="11" name="Subtitle 2">
            <a:extLst>
              <a:ext uri="{FF2B5EF4-FFF2-40B4-BE49-F238E27FC236}">
                <a16:creationId xmlns:a16="http://schemas.microsoft.com/office/drawing/2014/main" id="{E32FAFA1-34D5-1340-9E2E-2AB4637DF7EE}"/>
              </a:ext>
            </a:extLst>
          </p:cNvPr>
          <p:cNvSpPr txBox="1">
            <a:spLocks/>
          </p:cNvSpPr>
          <p:nvPr userDrawn="1"/>
        </p:nvSpPr>
        <p:spPr>
          <a:xfrm>
            <a:off x="6018823" y="3430047"/>
            <a:ext cx="2386585" cy="98818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1000"/>
              </a:lnSpc>
            </a:pPr>
            <a:r>
              <a:rPr lang="en-US" sz="700" dirty="0">
                <a:solidFill>
                  <a:schemeClr val="tx1">
                    <a:lumMod val="50000"/>
                    <a:lumOff val="50000"/>
                  </a:schemeClr>
                </a:solidFill>
                <a:latin typeface="Helvetica Light" panose="020B0403020202020204" pitchFamily="34" charset="0"/>
              </a:rPr>
              <a:t>Alia </a:t>
            </a:r>
            <a:r>
              <a:rPr lang="en-US" sz="700" dirty="0" err="1">
                <a:solidFill>
                  <a:schemeClr val="tx1">
                    <a:lumMod val="50000"/>
                    <a:lumOff val="50000"/>
                  </a:schemeClr>
                </a:solidFill>
                <a:latin typeface="Helvetica Light" panose="020B0403020202020204" pitchFamily="34" charset="0"/>
              </a:rPr>
              <a:t>volupta</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testibus</a:t>
            </a:r>
            <a:r>
              <a:rPr lang="en-US" sz="700" dirty="0">
                <a:solidFill>
                  <a:schemeClr val="tx1">
                    <a:lumMod val="50000"/>
                    <a:lumOff val="50000"/>
                  </a:schemeClr>
                </a:solidFill>
                <a:latin typeface="Helvetica Light" panose="020B0403020202020204" pitchFamily="34" charset="0"/>
              </a:rPr>
              <a:t>. As </a:t>
            </a:r>
            <a:r>
              <a:rPr lang="en-US" sz="700" dirty="0" err="1">
                <a:solidFill>
                  <a:schemeClr val="tx1">
                    <a:lumMod val="50000"/>
                    <a:lumOff val="50000"/>
                  </a:schemeClr>
                </a:solidFill>
                <a:latin typeface="Helvetica Light" panose="020B0403020202020204" pitchFamily="34" charset="0"/>
              </a:rPr>
              <a:t>sus</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utem</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explantia</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doluptam</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exerum</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ut</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optatias</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aut</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lant</a:t>
            </a:r>
            <a:r>
              <a:rPr lang="en-US" sz="700" dirty="0">
                <a:solidFill>
                  <a:schemeClr val="tx1">
                    <a:lumMod val="50000"/>
                    <a:lumOff val="50000"/>
                  </a:schemeClr>
                </a:solidFill>
                <a:latin typeface="Helvetica Light" panose="020B0403020202020204" pitchFamily="34" charset="0"/>
              </a:rPr>
              <a:t>, sim </a:t>
            </a:r>
            <a:r>
              <a:rPr lang="en-US" sz="700" dirty="0" err="1">
                <a:solidFill>
                  <a:schemeClr val="tx1">
                    <a:lumMod val="50000"/>
                    <a:lumOff val="50000"/>
                  </a:schemeClr>
                </a:solidFill>
                <a:latin typeface="Helvetica Light" panose="020B0403020202020204" pitchFamily="34" charset="0"/>
              </a:rPr>
              <a:t>fugiassiti</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occus</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aut</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aut</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idel</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intiberciis</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ditaquia</a:t>
            </a:r>
            <a:r>
              <a:rPr lang="en-US" sz="700" dirty="0">
                <a:solidFill>
                  <a:schemeClr val="tx1">
                    <a:lumMod val="50000"/>
                    <a:lumOff val="50000"/>
                  </a:schemeClr>
                </a:solidFill>
                <a:latin typeface="Helvetica Light" panose="020B0403020202020204" pitchFamily="34" charset="0"/>
              </a:rPr>
              <a:t> cum </a:t>
            </a:r>
            <a:r>
              <a:rPr lang="en-US" sz="700" dirty="0" err="1">
                <a:solidFill>
                  <a:schemeClr val="tx1">
                    <a:lumMod val="50000"/>
                    <a:lumOff val="50000"/>
                  </a:schemeClr>
                </a:solidFill>
                <a:latin typeface="Helvetica Light" panose="020B0403020202020204" pitchFamily="34" charset="0"/>
              </a:rPr>
              <a:t>volorempor</a:t>
            </a:r>
            <a:r>
              <a:rPr lang="en-US" sz="700" dirty="0">
                <a:solidFill>
                  <a:schemeClr val="tx1">
                    <a:lumMod val="50000"/>
                    <a:lumOff val="50000"/>
                  </a:schemeClr>
                </a:solidFill>
                <a:latin typeface="Helvetica Light" panose="020B0403020202020204" pitchFamily="34" charset="0"/>
              </a:rPr>
              <a:t> rem </a:t>
            </a:r>
            <a:r>
              <a:rPr lang="en-US" sz="700" dirty="0" err="1">
                <a:solidFill>
                  <a:schemeClr val="tx1">
                    <a:lumMod val="50000"/>
                    <a:lumOff val="50000"/>
                  </a:schemeClr>
                </a:solidFill>
                <a:latin typeface="Helvetica Light" panose="020B0403020202020204" pitchFamily="34" charset="0"/>
              </a:rPr>
              <a:t>anto</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eos</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ipidern</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atibus</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aut</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omnis</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autae</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doluptatium</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santet</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idelique</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voluptatemo</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cus</a:t>
            </a:r>
            <a:r>
              <a:rPr lang="en-US" sz="700" dirty="0">
                <a:solidFill>
                  <a:schemeClr val="tx1">
                    <a:lumMod val="50000"/>
                    <a:lumOff val="50000"/>
                  </a:schemeClr>
                </a:solidFill>
                <a:latin typeface="Helvetica Light" panose="020B0403020202020204" pitchFamily="34" charset="0"/>
              </a:rPr>
              <a:t> rerum is del </a:t>
            </a:r>
            <a:r>
              <a:rPr lang="en-US" sz="700" dirty="0" err="1">
                <a:solidFill>
                  <a:schemeClr val="tx1">
                    <a:lumMod val="50000"/>
                    <a:lumOff val="50000"/>
                  </a:schemeClr>
                </a:solidFill>
                <a:latin typeface="Helvetica Light" panose="020B0403020202020204" pitchFamily="34" charset="0"/>
              </a:rPr>
              <a:t>il</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ium</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volum</a:t>
            </a:r>
            <a:r>
              <a:rPr lang="en-US" sz="700" dirty="0">
                <a:solidFill>
                  <a:schemeClr val="tx1">
                    <a:lumMod val="50000"/>
                    <a:lumOff val="50000"/>
                  </a:schemeClr>
                </a:solidFill>
                <a:latin typeface="Helvetica Light" panose="020B0403020202020204" pitchFamily="34" charset="0"/>
              </a:rPr>
              <a:t> et </a:t>
            </a:r>
            <a:r>
              <a:rPr lang="en-US" sz="700" dirty="0" err="1">
                <a:solidFill>
                  <a:schemeClr val="tx1">
                    <a:lumMod val="50000"/>
                    <a:lumOff val="50000"/>
                  </a:schemeClr>
                </a:solidFill>
                <a:latin typeface="Helvetica Light" panose="020B0403020202020204" pitchFamily="34" charset="0"/>
              </a:rPr>
              <a:t>laceperum</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eaquas</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volorunt</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pratio</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ipsaestotaevolupta</a:t>
            </a:r>
            <a:endParaRPr lang="en-US" sz="700" dirty="0">
              <a:solidFill>
                <a:schemeClr val="tx1">
                  <a:lumMod val="50000"/>
                  <a:lumOff val="50000"/>
                </a:schemeClr>
              </a:solidFill>
              <a:latin typeface="Helvetica Light" panose="020B0403020202020204" pitchFamily="34" charset="0"/>
            </a:endParaRPr>
          </a:p>
        </p:txBody>
      </p:sp>
      <p:sp>
        <p:nvSpPr>
          <p:cNvPr id="12" name="Subtitle 2">
            <a:extLst>
              <a:ext uri="{FF2B5EF4-FFF2-40B4-BE49-F238E27FC236}">
                <a16:creationId xmlns:a16="http://schemas.microsoft.com/office/drawing/2014/main" id="{1CF64E72-1090-764C-AEF5-09FCD590AB51}"/>
              </a:ext>
            </a:extLst>
          </p:cNvPr>
          <p:cNvSpPr txBox="1">
            <a:spLocks/>
          </p:cNvSpPr>
          <p:nvPr userDrawn="1"/>
        </p:nvSpPr>
        <p:spPr>
          <a:xfrm>
            <a:off x="6018823" y="3180433"/>
            <a:ext cx="2386585" cy="44585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200" b="1" dirty="0">
                <a:latin typeface="Helvetica" pitchFamily="2" charset="0"/>
              </a:rPr>
              <a:t>Subhead</a:t>
            </a:r>
          </a:p>
        </p:txBody>
      </p:sp>
      <p:sp>
        <p:nvSpPr>
          <p:cNvPr id="13" name="Subtitle 2">
            <a:extLst>
              <a:ext uri="{FF2B5EF4-FFF2-40B4-BE49-F238E27FC236}">
                <a16:creationId xmlns:a16="http://schemas.microsoft.com/office/drawing/2014/main" id="{90C9AE9D-E95F-034B-B667-C47A753D2197}"/>
              </a:ext>
            </a:extLst>
          </p:cNvPr>
          <p:cNvSpPr txBox="1">
            <a:spLocks/>
          </p:cNvSpPr>
          <p:nvPr userDrawn="1"/>
        </p:nvSpPr>
        <p:spPr>
          <a:xfrm>
            <a:off x="285754" y="5927693"/>
            <a:ext cx="3743323" cy="67385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1000"/>
              </a:lnSpc>
            </a:pPr>
            <a:r>
              <a:rPr lang="en-US" sz="700" dirty="0">
                <a:solidFill>
                  <a:schemeClr val="tx1">
                    <a:lumMod val="50000"/>
                    <a:lumOff val="50000"/>
                  </a:schemeClr>
                </a:solidFill>
                <a:latin typeface="Helvetica Light" panose="020B0403020202020204" pitchFamily="34" charset="0"/>
              </a:rPr>
              <a:t>Alia </a:t>
            </a:r>
            <a:r>
              <a:rPr lang="en-US" sz="700" dirty="0" err="1">
                <a:solidFill>
                  <a:schemeClr val="tx1">
                    <a:lumMod val="50000"/>
                    <a:lumOff val="50000"/>
                  </a:schemeClr>
                </a:solidFill>
                <a:latin typeface="Helvetica Light" panose="020B0403020202020204" pitchFamily="34" charset="0"/>
              </a:rPr>
              <a:t>volupta</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testibus</a:t>
            </a:r>
            <a:r>
              <a:rPr lang="en-US" sz="700" dirty="0">
                <a:solidFill>
                  <a:schemeClr val="tx1">
                    <a:lumMod val="50000"/>
                    <a:lumOff val="50000"/>
                  </a:schemeClr>
                </a:solidFill>
                <a:latin typeface="Helvetica Light" panose="020B0403020202020204" pitchFamily="34" charset="0"/>
              </a:rPr>
              <a:t>. As </a:t>
            </a:r>
            <a:r>
              <a:rPr lang="en-US" sz="700" dirty="0" err="1">
                <a:solidFill>
                  <a:schemeClr val="tx1">
                    <a:lumMod val="50000"/>
                    <a:lumOff val="50000"/>
                  </a:schemeClr>
                </a:solidFill>
                <a:latin typeface="Helvetica Light" panose="020B0403020202020204" pitchFamily="34" charset="0"/>
              </a:rPr>
              <a:t>sus</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utem</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explantia</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doluptam</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exerum</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ut</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optatias</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aut</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lant</a:t>
            </a:r>
            <a:r>
              <a:rPr lang="en-US" sz="700" dirty="0">
                <a:solidFill>
                  <a:schemeClr val="tx1">
                    <a:lumMod val="50000"/>
                    <a:lumOff val="50000"/>
                  </a:schemeClr>
                </a:solidFill>
                <a:latin typeface="Helvetica Light" panose="020B0403020202020204" pitchFamily="34" charset="0"/>
              </a:rPr>
              <a:t>, sim </a:t>
            </a:r>
            <a:r>
              <a:rPr lang="en-US" sz="700" dirty="0" err="1">
                <a:solidFill>
                  <a:schemeClr val="tx1">
                    <a:lumMod val="50000"/>
                    <a:lumOff val="50000"/>
                  </a:schemeClr>
                </a:solidFill>
                <a:latin typeface="Helvetica Light" panose="020B0403020202020204" pitchFamily="34" charset="0"/>
              </a:rPr>
              <a:t>fugiassiti</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occus</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aut</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aut</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idel</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intiberciis</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ditaquia</a:t>
            </a:r>
            <a:r>
              <a:rPr lang="en-US" sz="700" dirty="0">
                <a:solidFill>
                  <a:schemeClr val="tx1">
                    <a:lumMod val="50000"/>
                    <a:lumOff val="50000"/>
                  </a:schemeClr>
                </a:solidFill>
                <a:latin typeface="Helvetica Light" panose="020B0403020202020204" pitchFamily="34" charset="0"/>
              </a:rPr>
              <a:t> cum </a:t>
            </a:r>
            <a:r>
              <a:rPr lang="en-US" sz="700" dirty="0" err="1">
                <a:solidFill>
                  <a:schemeClr val="tx1">
                    <a:lumMod val="50000"/>
                    <a:lumOff val="50000"/>
                  </a:schemeClr>
                </a:solidFill>
                <a:latin typeface="Helvetica Light" panose="020B0403020202020204" pitchFamily="34" charset="0"/>
              </a:rPr>
              <a:t>volorempor</a:t>
            </a:r>
            <a:r>
              <a:rPr lang="en-US" sz="700" dirty="0">
                <a:solidFill>
                  <a:schemeClr val="tx1">
                    <a:lumMod val="50000"/>
                    <a:lumOff val="50000"/>
                  </a:schemeClr>
                </a:solidFill>
                <a:latin typeface="Helvetica Light" panose="020B0403020202020204" pitchFamily="34" charset="0"/>
              </a:rPr>
              <a:t> rem </a:t>
            </a:r>
            <a:r>
              <a:rPr lang="en-US" sz="700" dirty="0" err="1">
                <a:solidFill>
                  <a:schemeClr val="tx1">
                    <a:lumMod val="50000"/>
                    <a:lumOff val="50000"/>
                  </a:schemeClr>
                </a:solidFill>
                <a:latin typeface="Helvetica Light" panose="020B0403020202020204" pitchFamily="34" charset="0"/>
              </a:rPr>
              <a:t>anto</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eos</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ipidern</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atibus</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aut</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omnis</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autae</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doluptatium</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santet</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idelique</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voluptatemo</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cus</a:t>
            </a:r>
            <a:r>
              <a:rPr lang="en-US" sz="700" dirty="0">
                <a:solidFill>
                  <a:schemeClr val="tx1">
                    <a:lumMod val="50000"/>
                    <a:lumOff val="50000"/>
                  </a:schemeClr>
                </a:solidFill>
                <a:latin typeface="Helvetica Light" panose="020B0403020202020204" pitchFamily="34" charset="0"/>
              </a:rPr>
              <a:t> rerum is del </a:t>
            </a:r>
            <a:r>
              <a:rPr lang="en-US" sz="700" dirty="0" err="1">
                <a:solidFill>
                  <a:schemeClr val="tx1">
                    <a:lumMod val="50000"/>
                    <a:lumOff val="50000"/>
                  </a:schemeClr>
                </a:solidFill>
                <a:latin typeface="Helvetica Light" panose="020B0403020202020204" pitchFamily="34" charset="0"/>
              </a:rPr>
              <a:t>il</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ium</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volum</a:t>
            </a:r>
            <a:r>
              <a:rPr lang="en-US" sz="700" dirty="0">
                <a:solidFill>
                  <a:schemeClr val="tx1">
                    <a:lumMod val="50000"/>
                    <a:lumOff val="50000"/>
                  </a:schemeClr>
                </a:solidFill>
                <a:latin typeface="Helvetica Light" panose="020B0403020202020204" pitchFamily="34" charset="0"/>
              </a:rPr>
              <a:t> et </a:t>
            </a:r>
            <a:r>
              <a:rPr lang="en-US" sz="700" dirty="0" err="1">
                <a:solidFill>
                  <a:schemeClr val="tx1">
                    <a:lumMod val="50000"/>
                    <a:lumOff val="50000"/>
                  </a:schemeClr>
                </a:solidFill>
                <a:latin typeface="Helvetica Light" panose="020B0403020202020204" pitchFamily="34" charset="0"/>
              </a:rPr>
              <a:t>laceperum</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eaquas</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volorunt</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pratio</a:t>
            </a:r>
            <a:r>
              <a:rPr lang="en-US" sz="700" dirty="0">
                <a:solidFill>
                  <a:schemeClr val="tx1">
                    <a:lumMod val="50000"/>
                    <a:lumOff val="50000"/>
                  </a:schemeClr>
                </a:solidFill>
                <a:latin typeface="Helvetica Light" panose="020B0403020202020204" pitchFamily="34" charset="0"/>
              </a:rPr>
              <a:t> </a:t>
            </a:r>
            <a:r>
              <a:rPr lang="en-US" sz="700" dirty="0" err="1">
                <a:solidFill>
                  <a:schemeClr val="tx1">
                    <a:lumMod val="50000"/>
                    <a:lumOff val="50000"/>
                  </a:schemeClr>
                </a:solidFill>
                <a:latin typeface="Helvetica Light" panose="020B0403020202020204" pitchFamily="34" charset="0"/>
              </a:rPr>
              <a:t>ipsaestotaevolupta</a:t>
            </a:r>
            <a:endParaRPr lang="en-US" sz="700" dirty="0">
              <a:solidFill>
                <a:schemeClr val="tx1">
                  <a:lumMod val="50000"/>
                  <a:lumOff val="50000"/>
                </a:schemeClr>
              </a:solidFill>
              <a:latin typeface="Helvetica Light" panose="020B0403020202020204" pitchFamily="34" charset="0"/>
            </a:endParaRPr>
          </a:p>
        </p:txBody>
      </p:sp>
      <p:sp>
        <p:nvSpPr>
          <p:cNvPr id="14" name="Freeform 13">
            <a:extLst>
              <a:ext uri="{FF2B5EF4-FFF2-40B4-BE49-F238E27FC236}">
                <a16:creationId xmlns:a16="http://schemas.microsoft.com/office/drawing/2014/main" id="{B6CF222D-2B65-A248-BF8B-D18DB03E0080}"/>
              </a:ext>
            </a:extLst>
          </p:cNvPr>
          <p:cNvSpPr/>
          <p:nvPr userDrawn="1"/>
        </p:nvSpPr>
        <p:spPr>
          <a:xfrm>
            <a:off x="5446994" y="821632"/>
            <a:ext cx="444521" cy="5609311"/>
          </a:xfrm>
          <a:custGeom>
            <a:avLst/>
            <a:gdLst>
              <a:gd name="connsiteX0" fmla="*/ 885825 w 928687"/>
              <a:gd name="connsiteY0" fmla="*/ 0 h 5572125"/>
              <a:gd name="connsiteX1" fmla="*/ 0 w 928687"/>
              <a:gd name="connsiteY1" fmla="*/ 0 h 5572125"/>
              <a:gd name="connsiteX2" fmla="*/ 0 w 928687"/>
              <a:gd name="connsiteY2" fmla="*/ 5572125 h 5572125"/>
              <a:gd name="connsiteX3" fmla="*/ 314325 w 928687"/>
              <a:gd name="connsiteY3" fmla="*/ 5572125 h 5572125"/>
              <a:gd name="connsiteX4" fmla="*/ 928687 w 928687"/>
              <a:gd name="connsiteY4" fmla="*/ 5572125 h 5572125"/>
              <a:gd name="connsiteX5" fmla="*/ 928687 w 928687"/>
              <a:gd name="connsiteY5" fmla="*/ 5572125 h 5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687" h="5572125">
                <a:moveTo>
                  <a:pt x="885825" y="0"/>
                </a:moveTo>
                <a:lnTo>
                  <a:pt x="0" y="0"/>
                </a:lnTo>
                <a:lnTo>
                  <a:pt x="0" y="5572125"/>
                </a:lnTo>
                <a:lnTo>
                  <a:pt x="314325" y="5572125"/>
                </a:lnTo>
                <a:lnTo>
                  <a:pt x="928687" y="5572125"/>
                </a:lnTo>
                <a:lnTo>
                  <a:pt x="928687" y="5572125"/>
                </a:ln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a</a:t>
            </a:r>
          </a:p>
        </p:txBody>
      </p:sp>
      <p:cxnSp>
        <p:nvCxnSpPr>
          <p:cNvPr id="15" name="Straight Connector 14">
            <a:extLst>
              <a:ext uri="{FF2B5EF4-FFF2-40B4-BE49-F238E27FC236}">
                <a16:creationId xmlns:a16="http://schemas.microsoft.com/office/drawing/2014/main" id="{73A3BFC1-8C05-E94A-BF2C-FCA042737DDB}"/>
              </a:ext>
            </a:extLst>
          </p:cNvPr>
          <p:cNvCxnSpPr>
            <a:cxnSpLocks/>
          </p:cNvCxnSpPr>
          <p:nvPr userDrawn="1"/>
        </p:nvCxnSpPr>
        <p:spPr>
          <a:xfrm flipH="1">
            <a:off x="4260751" y="2225222"/>
            <a:ext cx="118624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AC89EFE-0D8C-F449-A4F2-3DC9D3835B8D}"/>
              </a:ext>
            </a:extLst>
          </p:cNvPr>
          <p:cNvSpPr/>
          <p:nvPr userDrawn="1"/>
        </p:nvSpPr>
        <p:spPr>
          <a:xfrm>
            <a:off x="1016835" y="266620"/>
            <a:ext cx="3358396" cy="332314"/>
          </a:xfrm>
          <a:prstGeom prst="rect">
            <a:avLst/>
          </a:prstGeom>
          <a:solidFill>
            <a:sysClr val="window" lastClr="FFFFFF">
              <a:lumMod val="6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526284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57AF69-6F43-D04F-8589-65EABCF35A13}" type="datetimeFigureOut">
              <a:rPr lang="en-US" smtClean="0"/>
              <a:t>7/26/2019</a:t>
            </a:fld>
            <a:endParaRPr lang="en-US"/>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44BF07-E23F-E34A-B216-DB15867E8942}" type="slidenum">
              <a:rPr lang="en-US" smtClean="0"/>
              <a:t>‹#›</a:t>
            </a:fld>
            <a:endParaRPr lang="en-US"/>
          </a:p>
        </p:txBody>
      </p:sp>
    </p:spTree>
    <p:extLst>
      <p:ext uri="{BB962C8B-B14F-4D97-AF65-F5344CB8AC3E}">
        <p14:creationId xmlns:p14="http://schemas.microsoft.com/office/powerpoint/2010/main" val="23717516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jpg"/><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emf"/><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emf"/><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24.emf"/></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5.jp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7" Type="http://schemas.openxmlformats.org/officeDocument/2006/relationships/image" Target="../media/image4.png"/><Relationship Id="rId2" Type="http://schemas.openxmlformats.org/officeDocument/2006/relationships/image" Target="../media/image26.jpg"/><Relationship Id="rId1" Type="http://schemas.openxmlformats.org/officeDocument/2006/relationships/slideLayout" Target="../slideLayouts/slideLayout13.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jp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34.jpeg"/></Relationships>
</file>

<file path=ppt/slides/_rels/slide1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9.jp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2.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Layout" Target="../slideLayouts/slideLayout13.xml"/><Relationship Id="rId4" Type="http://schemas.openxmlformats.org/officeDocument/2006/relationships/image" Target="../media/image9.emf"/></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Layout" Target="../slideLayouts/slideLayout13.xml"/><Relationship Id="rId4" Type="http://schemas.openxmlformats.org/officeDocument/2006/relationships/image" Target="../media/image11.emf"/></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g"/><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637892-030F-324F-865B-82B51DCCDB01}"/>
              </a:ext>
            </a:extLst>
          </p:cNvPr>
          <p:cNvPicPr>
            <a:picLocks noChangeAspect="1"/>
          </p:cNvPicPr>
          <p:nvPr/>
        </p:nvPicPr>
        <p:blipFill rotWithShape="1">
          <a:blip r:embed="rId2"/>
          <a:srcRect l="1681" r="9431"/>
          <a:stretch/>
        </p:blipFill>
        <p:spPr>
          <a:xfrm>
            <a:off x="1" y="-2"/>
            <a:ext cx="9144000" cy="6858000"/>
          </a:xfrm>
          <a:prstGeom prst="rect">
            <a:avLst/>
          </a:prstGeom>
        </p:spPr>
      </p:pic>
      <p:sp>
        <p:nvSpPr>
          <p:cNvPr id="10" name="Rectangle 9">
            <a:extLst>
              <a:ext uri="{FF2B5EF4-FFF2-40B4-BE49-F238E27FC236}">
                <a16:creationId xmlns:a16="http://schemas.microsoft.com/office/drawing/2014/main" id="{DED8D1BA-214E-6645-B74D-C8907AFF0FDA}"/>
              </a:ext>
            </a:extLst>
          </p:cNvPr>
          <p:cNvSpPr/>
          <p:nvPr/>
        </p:nvSpPr>
        <p:spPr>
          <a:xfrm>
            <a:off x="428625" y="433528"/>
            <a:ext cx="8801102" cy="11985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5D1F6195-32C1-7C4E-ABDD-46F5C1C7883F}"/>
              </a:ext>
            </a:extLst>
          </p:cNvPr>
          <p:cNvSpPr txBox="1">
            <a:spLocks/>
          </p:cNvSpPr>
          <p:nvPr/>
        </p:nvSpPr>
        <p:spPr>
          <a:xfrm>
            <a:off x="1974144" y="511180"/>
            <a:ext cx="6786891" cy="83142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b="1" spc="-50" dirty="0">
                <a:solidFill>
                  <a:schemeClr val="bg1"/>
                </a:solidFill>
                <a:latin typeface="Helvetica" pitchFamily="2" charset="0"/>
              </a:rPr>
              <a:t>Britannica</a:t>
            </a:r>
            <a:r>
              <a:rPr lang="en-US" b="1" spc="-50" dirty="0">
                <a:solidFill>
                  <a:schemeClr val="accent2"/>
                </a:solidFill>
                <a:latin typeface="Helvetica" pitchFamily="2" charset="0"/>
              </a:rPr>
              <a:t> + </a:t>
            </a:r>
            <a:r>
              <a:rPr lang="en-US" b="1" spc="-50" dirty="0" err="1">
                <a:solidFill>
                  <a:schemeClr val="bg1"/>
                </a:solidFill>
                <a:latin typeface="Helvetica" pitchFamily="2" charset="0"/>
              </a:rPr>
              <a:t>NetDragon</a:t>
            </a:r>
            <a:endParaRPr lang="en-US" b="1" spc="-50" dirty="0">
              <a:solidFill>
                <a:schemeClr val="bg1"/>
              </a:solidFill>
              <a:latin typeface="Helvetica" pitchFamily="2" charset="0"/>
            </a:endParaRPr>
          </a:p>
        </p:txBody>
      </p:sp>
      <p:pic>
        <p:nvPicPr>
          <p:cNvPr id="4" name="Picture 3">
            <a:extLst>
              <a:ext uri="{FF2B5EF4-FFF2-40B4-BE49-F238E27FC236}">
                <a16:creationId xmlns:a16="http://schemas.microsoft.com/office/drawing/2014/main" id="{97DF9515-5D3C-FA4D-9CAD-182F3BCED43F}"/>
              </a:ext>
            </a:extLst>
          </p:cNvPr>
          <p:cNvPicPr>
            <a:picLocks noChangeAspect="1"/>
          </p:cNvPicPr>
          <p:nvPr/>
        </p:nvPicPr>
        <p:blipFill>
          <a:blip r:embed="rId3"/>
          <a:stretch>
            <a:fillRect/>
          </a:stretch>
        </p:blipFill>
        <p:spPr>
          <a:xfrm>
            <a:off x="763451" y="400489"/>
            <a:ext cx="1057353" cy="1268824"/>
          </a:xfrm>
          <a:prstGeom prst="rect">
            <a:avLst/>
          </a:prstGeom>
        </p:spPr>
      </p:pic>
      <p:sp>
        <p:nvSpPr>
          <p:cNvPr id="9" name="Title 1">
            <a:extLst>
              <a:ext uri="{FF2B5EF4-FFF2-40B4-BE49-F238E27FC236}">
                <a16:creationId xmlns:a16="http://schemas.microsoft.com/office/drawing/2014/main" id="{5D9F76D3-8C01-044A-82C0-2670BA47128E}"/>
              </a:ext>
            </a:extLst>
          </p:cNvPr>
          <p:cNvSpPr txBox="1">
            <a:spLocks/>
          </p:cNvSpPr>
          <p:nvPr/>
        </p:nvSpPr>
        <p:spPr>
          <a:xfrm>
            <a:off x="2023155" y="1105955"/>
            <a:ext cx="7789918" cy="1090837"/>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3500"/>
              </a:lnSpc>
            </a:pPr>
            <a:r>
              <a:rPr lang="en-US" sz="2350" b="1" dirty="0">
                <a:solidFill>
                  <a:schemeClr val="accent2"/>
                </a:solidFill>
                <a:latin typeface="Helvetica Light" panose="020B0403020202020204" pitchFamily="34" charset="0"/>
              </a:rPr>
              <a:t>Transforming Education in 2019 and Beyond</a:t>
            </a:r>
          </a:p>
        </p:txBody>
      </p:sp>
    </p:spTree>
    <p:extLst>
      <p:ext uri="{BB962C8B-B14F-4D97-AF65-F5344CB8AC3E}">
        <p14:creationId xmlns:p14="http://schemas.microsoft.com/office/powerpoint/2010/main" val="1516082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DD3E7023-6515-0149-9AC5-A29A361BD8A2}"/>
              </a:ext>
            </a:extLst>
          </p:cNvPr>
          <p:cNvPicPr>
            <a:picLocks noChangeAspect="1"/>
          </p:cNvPicPr>
          <p:nvPr/>
        </p:nvPicPr>
        <p:blipFill rotWithShape="1">
          <a:blip r:embed="rId3"/>
          <a:srcRect b="4183"/>
          <a:stretch/>
        </p:blipFill>
        <p:spPr>
          <a:xfrm>
            <a:off x="0" y="-1074087"/>
            <a:ext cx="9144000" cy="5849105"/>
          </a:xfrm>
          <a:prstGeom prst="rect">
            <a:avLst/>
          </a:prstGeom>
        </p:spPr>
      </p:pic>
      <p:pic>
        <p:nvPicPr>
          <p:cNvPr id="23" name="Picture 22">
            <a:extLst>
              <a:ext uri="{FF2B5EF4-FFF2-40B4-BE49-F238E27FC236}">
                <a16:creationId xmlns:a16="http://schemas.microsoft.com/office/drawing/2014/main" id="{0500CBCE-8354-5C45-91DD-15ACBDFBBB8F}"/>
              </a:ext>
            </a:extLst>
          </p:cNvPr>
          <p:cNvPicPr>
            <a:picLocks noChangeAspect="1"/>
          </p:cNvPicPr>
          <p:nvPr/>
        </p:nvPicPr>
        <p:blipFill>
          <a:blip r:embed="rId4"/>
          <a:stretch>
            <a:fillRect/>
          </a:stretch>
        </p:blipFill>
        <p:spPr>
          <a:xfrm>
            <a:off x="157517" y="186479"/>
            <a:ext cx="2032000" cy="279400"/>
          </a:xfrm>
          <a:prstGeom prst="rect">
            <a:avLst/>
          </a:prstGeom>
        </p:spPr>
      </p:pic>
      <p:sp>
        <p:nvSpPr>
          <p:cNvPr id="8" name="Title 1">
            <a:extLst>
              <a:ext uri="{FF2B5EF4-FFF2-40B4-BE49-F238E27FC236}">
                <a16:creationId xmlns:a16="http://schemas.microsoft.com/office/drawing/2014/main" id="{C8858BA9-E3B7-1448-82F0-ECE74A66777A}"/>
              </a:ext>
            </a:extLst>
          </p:cNvPr>
          <p:cNvSpPr txBox="1">
            <a:spLocks/>
          </p:cNvSpPr>
          <p:nvPr/>
        </p:nvSpPr>
        <p:spPr>
          <a:xfrm>
            <a:off x="819714" y="4928387"/>
            <a:ext cx="3743323" cy="1008772"/>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3000"/>
              </a:lnSpc>
            </a:pPr>
            <a:r>
              <a:rPr lang="en-US" sz="2800" b="1" spc="-50" dirty="0">
                <a:latin typeface="Helvetica" pitchFamily="2" charset="0"/>
              </a:rPr>
              <a:t>Our </a:t>
            </a:r>
            <a:r>
              <a:rPr lang="en-US" sz="2800" b="1" spc="-50" dirty="0">
                <a:solidFill>
                  <a:schemeClr val="accent2"/>
                </a:solidFill>
                <a:latin typeface="Helvetica" pitchFamily="2" charset="0"/>
              </a:rPr>
              <a:t>Method</a:t>
            </a:r>
          </a:p>
        </p:txBody>
      </p:sp>
      <p:sp>
        <p:nvSpPr>
          <p:cNvPr id="9" name="Subtitle 2">
            <a:extLst>
              <a:ext uri="{FF2B5EF4-FFF2-40B4-BE49-F238E27FC236}">
                <a16:creationId xmlns:a16="http://schemas.microsoft.com/office/drawing/2014/main" id="{A73FDD0B-EAA9-EA40-B821-F71ABFCEB86F}"/>
              </a:ext>
            </a:extLst>
          </p:cNvPr>
          <p:cNvSpPr txBox="1">
            <a:spLocks/>
          </p:cNvSpPr>
          <p:nvPr/>
        </p:nvSpPr>
        <p:spPr>
          <a:xfrm>
            <a:off x="3373579" y="4863805"/>
            <a:ext cx="4968535" cy="98934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2000"/>
              </a:lnSpc>
            </a:pPr>
            <a:r>
              <a:rPr lang="en-US" sz="1800" dirty="0">
                <a:solidFill>
                  <a:schemeClr val="bg1">
                    <a:lumMod val="50000"/>
                  </a:schemeClr>
                </a:solidFill>
                <a:latin typeface="Helvetica Light" panose="020B0403020202020204" pitchFamily="34" charset="0"/>
              </a:rPr>
              <a:t>We work </a:t>
            </a:r>
            <a:r>
              <a:rPr lang="en-US" sz="1800" b="1" dirty="0">
                <a:solidFill>
                  <a:schemeClr val="accent2"/>
                </a:solidFill>
                <a:latin typeface="Helvetica" pitchFamily="2" charset="0"/>
              </a:rPr>
              <a:t>hand-in-hand </a:t>
            </a:r>
            <a:r>
              <a:rPr lang="en-US" sz="1800" dirty="0">
                <a:solidFill>
                  <a:schemeClr val="bg1">
                    <a:lumMod val="50000"/>
                  </a:schemeClr>
                </a:solidFill>
                <a:latin typeface="Helvetica Light" panose="020B0403020202020204" pitchFamily="34" charset="0"/>
              </a:rPr>
              <a:t>with government bodies to </a:t>
            </a:r>
            <a:r>
              <a:rPr lang="en-US" sz="1800" b="1" dirty="0">
                <a:solidFill>
                  <a:schemeClr val="bg1">
                    <a:lumMod val="50000"/>
                  </a:schemeClr>
                </a:solidFill>
                <a:latin typeface="Helvetica" pitchFamily="2" charset="0"/>
              </a:rPr>
              <a:t>understand the priorities </a:t>
            </a:r>
            <a:r>
              <a:rPr lang="en-US" sz="1800" dirty="0">
                <a:solidFill>
                  <a:schemeClr val="bg1">
                    <a:lumMod val="50000"/>
                  </a:schemeClr>
                </a:solidFill>
                <a:latin typeface="Helvetica Light" panose="020B0403020202020204" pitchFamily="34" charset="0"/>
              </a:rPr>
              <a:t>and develop </a:t>
            </a:r>
            <a:r>
              <a:rPr lang="en-US" sz="1800" b="1" dirty="0">
                <a:solidFill>
                  <a:schemeClr val="accent2"/>
                </a:solidFill>
                <a:latin typeface="Helvetica" pitchFamily="2" charset="0"/>
              </a:rPr>
              <a:t>unique customized, results-driven solutions </a:t>
            </a:r>
            <a:r>
              <a:rPr lang="en-US" sz="1800" dirty="0">
                <a:solidFill>
                  <a:schemeClr val="bg1">
                    <a:lumMod val="50000"/>
                  </a:schemeClr>
                </a:solidFill>
                <a:latin typeface="Helvetica Light" panose="020B0403020202020204" pitchFamily="34" charset="0"/>
              </a:rPr>
              <a:t>and ongoing support.</a:t>
            </a:r>
          </a:p>
        </p:txBody>
      </p:sp>
      <p:sp>
        <p:nvSpPr>
          <p:cNvPr id="30" name="Rectangle 29">
            <a:extLst>
              <a:ext uri="{FF2B5EF4-FFF2-40B4-BE49-F238E27FC236}">
                <a16:creationId xmlns:a16="http://schemas.microsoft.com/office/drawing/2014/main" id="{68EFE94D-4F8E-8A47-AA8C-FD8C97E6FFA5}"/>
              </a:ext>
            </a:extLst>
          </p:cNvPr>
          <p:cNvSpPr/>
          <p:nvPr/>
        </p:nvSpPr>
        <p:spPr>
          <a:xfrm>
            <a:off x="909360" y="6175872"/>
            <a:ext cx="1176823" cy="3415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F13C6E93-9ADD-EF49-B78C-0C04C4426A0A}"/>
              </a:ext>
            </a:extLst>
          </p:cNvPr>
          <p:cNvSpPr txBox="1">
            <a:spLocks/>
          </p:cNvSpPr>
          <p:nvPr/>
        </p:nvSpPr>
        <p:spPr>
          <a:xfrm>
            <a:off x="909359" y="6068226"/>
            <a:ext cx="1176823" cy="45127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ts val="3000"/>
              </a:lnSpc>
            </a:pPr>
            <a:r>
              <a:rPr lang="en-US" sz="400" b="1" dirty="0">
                <a:solidFill>
                  <a:schemeClr val="bg1">
                    <a:lumMod val="50000"/>
                  </a:schemeClr>
                </a:solidFill>
                <a:latin typeface="Helvetica" pitchFamily="2" charset="0"/>
              </a:rPr>
              <a:t>Identify</a:t>
            </a:r>
          </a:p>
        </p:txBody>
      </p:sp>
      <p:sp>
        <p:nvSpPr>
          <p:cNvPr id="38" name="Rectangle 37">
            <a:extLst>
              <a:ext uri="{FF2B5EF4-FFF2-40B4-BE49-F238E27FC236}">
                <a16:creationId xmlns:a16="http://schemas.microsoft.com/office/drawing/2014/main" id="{75A47DFA-C664-F243-ABDB-65015D917E78}"/>
              </a:ext>
            </a:extLst>
          </p:cNvPr>
          <p:cNvSpPr/>
          <p:nvPr/>
        </p:nvSpPr>
        <p:spPr>
          <a:xfrm>
            <a:off x="2189520" y="6175872"/>
            <a:ext cx="1176823" cy="3415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itle 1">
            <a:extLst>
              <a:ext uri="{FF2B5EF4-FFF2-40B4-BE49-F238E27FC236}">
                <a16:creationId xmlns:a16="http://schemas.microsoft.com/office/drawing/2014/main" id="{7570F6CC-2492-C443-8652-8D6465720A04}"/>
              </a:ext>
            </a:extLst>
          </p:cNvPr>
          <p:cNvSpPr txBox="1">
            <a:spLocks/>
          </p:cNvSpPr>
          <p:nvPr/>
        </p:nvSpPr>
        <p:spPr>
          <a:xfrm>
            <a:off x="2189519" y="6068226"/>
            <a:ext cx="1176823" cy="45127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ts val="3000"/>
              </a:lnSpc>
            </a:pPr>
            <a:r>
              <a:rPr lang="en-US" sz="400" b="1" dirty="0">
                <a:solidFill>
                  <a:schemeClr val="bg1">
                    <a:lumMod val="50000"/>
                  </a:schemeClr>
                </a:solidFill>
                <a:latin typeface="Helvetica" pitchFamily="2" charset="0"/>
              </a:rPr>
              <a:t>Strategize</a:t>
            </a:r>
          </a:p>
        </p:txBody>
      </p:sp>
      <p:sp>
        <p:nvSpPr>
          <p:cNvPr id="40" name="Rectangle 39">
            <a:extLst>
              <a:ext uri="{FF2B5EF4-FFF2-40B4-BE49-F238E27FC236}">
                <a16:creationId xmlns:a16="http://schemas.microsoft.com/office/drawing/2014/main" id="{5BABA0B0-D016-0443-A29F-64A439355E3E}"/>
              </a:ext>
            </a:extLst>
          </p:cNvPr>
          <p:cNvSpPr/>
          <p:nvPr/>
        </p:nvSpPr>
        <p:spPr>
          <a:xfrm>
            <a:off x="3445296" y="6175872"/>
            <a:ext cx="1176823" cy="34154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itle 1">
            <a:extLst>
              <a:ext uri="{FF2B5EF4-FFF2-40B4-BE49-F238E27FC236}">
                <a16:creationId xmlns:a16="http://schemas.microsoft.com/office/drawing/2014/main" id="{07CD363C-89CD-8A41-8149-EFA32D70FE47}"/>
              </a:ext>
            </a:extLst>
          </p:cNvPr>
          <p:cNvSpPr txBox="1">
            <a:spLocks/>
          </p:cNvSpPr>
          <p:nvPr/>
        </p:nvSpPr>
        <p:spPr>
          <a:xfrm>
            <a:off x="3445295" y="6068226"/>
            <a:ext cx="1176823" cy="45127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ts val="3000"/>
              </a:lnSpc>
            </a:pPr>
            <a:r>
              <a:rPr lang="en-US" sz="400" b="1" dirty="0">
                <a:solidFill>
                  <a:schemeClr val="bg1"/>
                </a:solidFill>
                <a:latin typeface="Helvetica" pitchFamily="2" charset="0"/>
              </a:rPr>
              <a:t>Develop</a:t>
            </a:r>
          </a:p>
        </p:txBody>
      </p:sp>
      <p:sp>
        <p:nvSpPr>
          <p:cNvPr id="43" name="Rectangle 42">
            <a:extLst>
              <a:ext uri="{FF2B5EF4-FFF2-40B4-BE49-F238E27FC236}">
                <a16:creationId xmlns:a16="http://schemas.microsoft.com/office/drawing/2014/main" id="{007775AC-743F-944E-B71D-5AD2013556CE}"/>
              </a:ext>
            </a:extLst>
          </p:cNvPr>
          <p:cNvSpPr/>
          <p:nvPr/>
        </p:nvSpPr>
        <p:spPr>
          <a:xfrm>
            <a:off x="4725456" y="6175872"/>
            <a:ext cx="1176823" cy="34154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itle 1">
            <a:extLst>
              <a:ext uri="{FF2B5EF4-FFF2-40B4-BE49-F238E27FC236}">
                <a16:creationId xmlns:a16="http://schemas.microsoft.com/office/drawing/2014/main" id="{118E0822-60A1-D446-ADD6-1B4CD9A43B64}"/>
              </a:ext>
            </a:extLst>
          </p:cNvPr>
          <p:cNvSpPr txBox="1">
            <a:spLocks/>
          </p:cNvSpPr>
          <p:nvPr/>
        </p:nvSpPr>
        <p:spPr>
          <a:xfrm>
            <a:off x="4725455" y="6068226"/>
            <a:ext cx="1176823" cy="45127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ts val="3000"/>
              </a:lnSpc>
            </a:pPr>
            <a:r>
              <a:rPr lang="en-US" sz="400" b="1" dirty="0">
                <a:solidFill>
                  <a:schemeClr val="bg1"/>
                </a:solidFill>
                <a:latin typeface="Helvetica" pitchFamily="2" charset="0"/>
              </a:rPr>
              <a:t>Implement</a:t>
            </a:r>
          </a:p>
        </p:txBody>
      </p:sp>
      <p:sp>
        <p:nvSpPr>
          <p:cNvPr id="45" name="Rectangle 44">
            <a:extLst>
              <a:ext uri="{FF2B5EF4-FFF2-40B4-BE49-F238E27FC236}">
                <a16:creationId xmlns:a16="http://schemas.microsoft.com/office/drawing/2014/main" id="{23E4AB11-D6C3-224D-A1D4-261D56B55A6C}"/>
              </a:ext>
            </a:extLst>
          </p:cNvPr>
          <p:cNvSpPr/>
          <p:nvPr/>
        </p:nvSpPr>
        <p:spPr>
          <a:xfrm>
            <a:off x="5969040" y="6175872"/>
            <a:ext cx="1176823" cy="34154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itle 1">
            <a:extLst>
              <a:ext uri="{FF2B5EF4-FFF2-40B4-BE49-F238E27FC236}">
                <a16:creationId xmlns:a16="http://schemas.microsoft.com/office/drawing/2014/main" id="{9ACFDA4F-CED2-3F49-B3B5-466F332DF913}"/>
              </a:ext>
            </a:extLst>
          </p:cNvPr>
          <p:cNvSpPr txBox="1">
            <a:spLocks/>
          </p:cNvSpPr>
          <p:nvPr/>
        </p:nvSpPr>
        <p:spPr>
          <a:xfrm>
            <a:off x="5969039" y="6068226"/>
            <a:ext cx="1176823" cy="45127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ts val="3000"/>
              </a:lnSpc>
            </a:pPr>
            <a:r>
              <a:rPr lang="en-US" sz="400" b="1" dirty="0">
                <a:solidFill>
                  <a:schemeClr val="bg1"/>
                </a:solidFill>
                <a:latin typeface="Helvetica" pitchFamily="2" charset="0"/>
              </a:rPr>
              <a:t>Guide</a:t>
            </a:r>
          </a:p>
        </p:txBody>
      </p:sp>
      <p:sp>
        <p:nvSpPr>
          <p:cNvPr id="47" name="Rectangle 46">
            <a:extLst>
              <a:ext uri="{FF2B5EF4-FFF2-40B4-BE49-F238E27FC236}">
                <a16:creationId xmlns:a16="http://schemas.microsoft.com/office/drawing/2014/main" id="{EAC3323D-F6AA-7041-A7D2-5FF3E41DF5E7}"/>
              </a:ext>
            </a:extLst>
          </p:cNvPr>
          <p:cNvSpPr/>
          <p:nvPr/>
        </p:nvSpPr>
        <p:spPr>
          <a:xfrm>
            <a:off x="7237008" y="6175872"/>
            <a:ext cx="1176823" cy="3415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itle 1">
            <a:extLst>
              <a:ext uri="{FF2B5EF4-FFF2-40B4-BE49-F238E27FC236}">
                <a16:creationId xmlns:a16="http://schemas.microsoft.com/office/drawing/2014/main" id="{A8B0EE24-8641-AB4F-BB73-55C126708131}"/>
              </a:ext>
            </a:extLst>
          </p:cNvPr>
          <p:cNvSpPr txBox="1">
            <a:spLocks/>
          </p:cNvSpPr>
          <p:nvPr/>
        </p:nvSpPr>
        <p:spPr>
          <a:xfrm>
            <a:off x="7237007" y="6068226"/>
            <a:ext cx="1176823" cy="45127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ts val="3000"/>
              </a:lnSpc>
            </a:pPr>
            <a:r>
              <a:rPr lang="en-US" sz="400" b="1" dirty="0">
                <a:solidFill>
                  <a:schemeClr val="bg1"/>
                </a:solidFill>
                <a:latin typeface="Helvetica" pitchFamily="2" charset="0"/>
              </a:rPr>
              <a:t>Impact</a:t>
            </a:r>
          </a:p>
        </p:txBody>
      </p:sp>
      <p:sp>
        <p:nvSpPr>
          <p:cNvPr id="22" name="TextBox 21">
            <a:extLst>
              <a:ext uri="{FF2B5EF4-FFF2-40B4-BE49-F238E27FC236}">
                <a16:creationId xmlns:a16="http://schemas.microsoft.com/office/drawing/2014/main" id="{0C75A319-8CD4-1443-B019-64A9B422A643}"/>
              </a:ext>
            </a:extLst>
          </p:cNvPr>
          <p:cNvSpPr txBox="1"/>
          <p:nvPr/>
        </p:nvSpPr>
        <p:spPr>
          <a:xfrm>
            <a:off x="92307" y="174969"/>
            <a:ext cx="313661" cy="192360"/>
          </a:xfrm>
          <a:prstGeom prst="rect">
            <a:avLst/>
          </a:prstGeom>
          <a:noFill/>
        </p:spPr>
        <p:txBody>
          <a:bodyPr wrap="square" rtlCol="0">
            <a:spAutoFit/>
          </a:bodyPr>
          <a:lstStyle/>
          <a:p>
            <a:pPr algn="ctr"/>
            <a:r>
              <a:rPr lang="en-US" sz="650" b="1" dirty="0">
                <a:solidFill>
                  <a:schemeClr val="bg1"/>
                </a:solidFill>
                <a:latin typeface="Helvetica" pitchFamily="2" charset="0"/>
              </a:rPr>
              <a:t>10</a:t>
            </a:r>
          </a:p>
        </p:txBody>
      </p:sp>
    </p:spTree>
    <p:extLst>
      <p:ext uri="{BB962C8B-B14F-4D97-AF65-F5344CB8AC3E}">
        <p14:creationId xmlns:p14="http://schemas.microsoft.com/office/powerpoint/2010/main" val="4159556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452EAA9-BA45-0C4F-A28D-13D534EE65A4}"/>
              </a:ext>
            </a:extLst>
          </p:cNvPr>
          <p:cNvPicPr>
            <a:picLocks noChangeAspect="1"/>
          </p:cNvPicPr>
          <p:nvPr/>
        </p:nvPicPr>
        <p:blipFill>
          <a:blip r:embed="rId2"/>
          <a:stretch>
            <a:fillRect/>
          </a:stretch>
        </p:blipFill>
        <p:spPr>
          <a:xfrm>
            <a:off x="-942980" y="439387"/>
            <a:ext cx="9627923" cy="6418615"/>
          </a:xfrm>
          <a:prstGeom prst="rect">
            <a:avLst/>
          </a:prstGeom>
        </p:spPr>
      </p:pic>
      <p:sp>
        <p:nvSpPr>
          <p:cNvPr id="4" name="Title 1">
            <a:extLst>
              <a:ext uri="{FF2B5EF4-FFF2-40B4-BE49-F238E27FC236}">
                <a16:creationId xmlns:a16="http://schemas.microsoft.com/office/drawing/2014/main" id="{44DCEDAB-7169-4745-A62B-C63C7CD4A31F}"/>
              </a:ext>
            </a:extLst>
          </p:cNvPr>
          <p:cNvSpPr txBox="1">
            <a:spLocks/>
          </p:cNvSpPr>
          <p:nvPr/>
        </p:nvSpPr>
        <p:spPr>
          <a:xfrm>
            <a:off x="5890722" y="792898"/>
            <a:ext cx="2996604" cy="228254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4400"/>
              </a:lnSpc>
            </a:pPr>
            <a:r>
              <a:rPr lang="en-US" b="1" spc="-150" dirty="0">
                <a:latin typeface="Helvetica" pitchFamily="2" charset="0"/>
              </a:rPr>
              <a:t>Britannica </a:t>
            </a:r>
            <a:br>
              <a:rPr lang="en-US" b="1" spc="-150" dirty="0">
                <a:latin typeface="Helvetica" pitchFamily="2" charset="0"/>
              </a:rPr>
            </a:br>
            <a:r>
              <a:rPr lang="en-US" b="1" spc="-150" dirty="0">
                <a:solidFill>
                  <a:schemeClr val="accent2"/>
                </a:solidFill>
                <a:latin typeface="Helvetica" pitchFamily="2" charset="0"/>
              </a:rPr>
              <a:t>brings</a:t>
            </a:r>
            <a:r>
              <a:rPr lang="en-US" b="1" spc="-150" dirty="0">
                <a:latin typeface="Helvetica" pitchFamily="2" charset="0"/>
              </a:rPr>
              <a:t> </a:t>
            </a:r>
            <a:br>
              <a:rPr lang="en-US" b="1" spc="-150" dirty="0">
                <a:latin typeface="Helvetica" pitchFamily="2" charset="0"/>
              </a:rPr>
            </a:br>
            <a:r>
              <a:rPr lang="en-US" b="1" spc="-150" dirty="0">
                <a:solidFill>
                  <a:schemeClr val="accent2"/>
                </a:solidFill>
                <a:latin typeface="Helvetica" pitchFamily="2" charset="0"/>
              </a:rPr>
              <a:t>together</a:t>
            </a:r>
            <a:r>
              <a:rPr lang="en-US" b="1" spc="-150" dirty="0">
                <a:latin typeface="Helvetica" pitchFamily="2" charset="0"/>
              </a:rPr>
              <a:t> </a:t>
            </a:r>
          </a:p>
        </p:txBody>
      </p:sp>
      <p:pic>
        <p:nvPicPr>
          <p:cNvPr id="10" name="Picture 9">
            <a:extLst>
              <a:ext uri="{FF2B5EF4-FFF2-40B4-BE49-F238E27FC236}">
                <a16:creationId xmlns:a16="http://schemas.microsoft.com/office/drawing/2014/main" id="{FC526065-239F-B143-96E5-DECE28844026}"/>
              </a:ext>
            </a:extLst>
          </p:cNvPr>
          <p:cNvPicPr>
            <a:picLocks noChangeAspect="1"/>
          </p:cNvPicPr>
          <p:nvPr/>
        </p:nvPicPr>
        <p:blipFill rotWithShape="1">
          <a:blip r:embed="rId3"/>
          <a:srcRect l="71163" t="46306" r="4667" b="11171"/>
          <a:stretch/>
        </p:blipFill>
        <p:spPr>
          <a:xfrm>
            <a:off x="5878368" y="2666654"/>
            <a:ext cx="2796077" cy="3801242"/>
          </a:xfrm>
          <a:prstGeom prst="rect">
            <a:avLst/>
          </a:prstGeom>
        </p:spPr>
      </p:pic>
      <p:pic>
        <p:nvPicPr>
          <p:cNvPr id="15" name="Picture 14">
            <a:extLst>
              <a:ext uri="{FF2B5EF4-FFF2-40B4-BE49-F238E27FC236}">
                <a16:creationId xmlns:a16="http://schemas.microsoft.com/office/drawing/2014/main" id="{37B5D673-1D18-744A-9F32-ECFAE8CD02FA}"/>
              </a:ext>
            </a:extLst>
          </p:cNvPr>
          <p:cNvPicPr>
            <a:picLocks noChangeAspect="1"/>
          </p:cNvPicPr>
          <p:nvPr/>
        </p:nvPicPr>
        <p:blipFill>
          <a:blip r:embed="rId4"/>
          <a:stretch>
            <a:fillRect/>
          </a:stretch>
        </p:blipFill>
        <p:spPr>
          <a:xfrm>
            <a:off x="157517" y="186479"/>
            <a:ext cx="2032000" cy="279400"/>
          </a:xfrm>
          <a:prstGeom prst="rect">
            <a:avLst/>
          </a:prstGeom>
        </p:spPr>
      </p:pic>
      <p:sp>
        <p:nvSpPr>
          <p:cNvPr id="17" name="TextBox 16">
            <a:extLst>
              <a:ext uri="{FF2B5EF4-FFF2-40B4-BE49-F238E27FC236}">
                <a16:creationId xmlns:a16="http://schemas.microsoft.com/office/drawing/2014/main" id="{C1DFA335-A8C8-A444-B84E-80B0B63D77F1}"/>
              </a:ext>
            </a:extLst>
          </p:cNvPr>
          <p:cNvSpPr txBox="1"/>
          <p:nvPr/>
        </p:nvSpPr>
        <p:spPr>
          <a:xfrm>
            <a:off x="92307" y="174969"/>
            <a:ext cx="313661" cy="192360"/>
          </a:xfrm>
          <a:prstGeom prst="rect">
            <a:avLst/>
          </a:prstGeom>
          <a:noFill/>
        </p:spPr>
        <p:txBody>
          <a:bodyPr wrap="square" rtlCol="0">
            <a:spAutoFit/>
          </a:bodyPr>
          <a:lstStyle/>
          <a:p>
            <a:pPr algn="ctr"/>
            <a:r>
              <a:rPr lang="en-US" sz="650" b="1" dirty="0">
                <a:solidFill>
                  <a:schemeClr val="bg1"/>
                </a:solidFill>
                <a:latin typeface="Helvetica" pitchFamily="2" charset="0"/>
              </a:rPr>
              <a:t>11</a:t>
            </a:r>
          </a:p>
        </p:txBody>
      </p:sp>
    </p:spTree>
    <p:extLst>
      <p:ext uri="{BB962C8B-B14F-4D97-AF65-F5344CB8AC3E}">
        <p14:creationId xmlns:p14="http://schemas.microsoft.com/office/powerpoint/2010/main" val="1393248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0" name="Straight Connector 79">
            <a:extLst>
              <a:ext uri="{FF2B5EF4-FFF2-40B4-BE49-F238E27FC236}">
                <a16:creationId xmlns:a16="http://schemas.microsoft.com/office/drawing/2014/main" id="{01239DBE-2242-144C-9BBB-312DF6CD1BB4}"/>
              </a:ext>
            </a:extLst>
          </p:cNvPr>
          <p:cNvCxnSpPr>
            <a:cxnSpLocks/>
          </p:cNvCxnSpPr>
          <p:nvPr/>
        </p:nvCxnSpPr>
        <p:spPr>
          <a:xfrm>
            <a:off x="6465581" y="2055052"/>
            <a:ext cx="20919" cy="3091988"/>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EA1BC1F-0CAA-5041-8B42-75DFB30E7AEB}"/>
              </a:ext>
            </a:extLst>
          </p:cNvPr>
          <p:cNvCxnSpPr>
            <a:cxnSpLocks/>
          </p:cNvCxnSpPr>
          <p:nvPr/>
        </p:nvCxnSpPr>
        <p:spPr>
          <a:xfrm>
            <a:off x="7901189" y="2055052"/>
            <a:ext cx="20919" cy="3091988"/>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C18407B-DF32-7C4E-9731-4025B6DF82EE}"/>
              </a:ext>
            </a:extLst>
          </p:cNvPr>
          <p:cNvCxnSpPr>
            <a:cxnSpLocks/>
            <a:endCxn id="62" idx="0"/>
          </p:cNvCxnSpPr>
          <p:nvPr/>
        </p:nvCxnSpPr>
        <p:spPr>
          <a:xfrm>
            <a:off x="5057760" y="2512254"/>
            <a:ext cx="29157" cy="2604713"/>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Freeform 6">
            <a:extLst>
              <a:ext uri="{FF2B5EF4-FFF2-40B4-BE49-F238E27FC236}">
                <a16:creationId xmlns:a16="http://schemas.microsoft.com/office/drawing/2014/main" id="{754C319E-4288-6A41-A2DD-848826960172}"/>
              </a:ext>
            </a:extLst>
          </p:cNvPr>
          <p:cNvSpPr/>
          <p:nvPr/>
        </p:nvSpPr>
        <p:spPr>
          <a:xfrm>
            <a:off x="4158830" y="1113484"/>
            <a:ext cx="444521" cy="4704927"/>
          </a:xfrm>
          <a:custGeom>
            <a:avLst/>
            <a:gdLst>
              <a:gd name="connsiteX0" fmla="*/ 885825 w 928687"/>
              <a:gd name="connsiteY0" fmla="*/ 0 h 5572125"/>
              <a:gd name="connsiteX1" fmla="*/ 0 w 928687"/>
              <a:gd name="connsiteY1" fmla="*/ 0 h 5572125"/>
              <a:gd name="connsiteX2" fmla="*/ 0 w 928687"/>
              <a:gd name="connsiteY2" fmla="*/ 5572125 h 5572125"/>
              <a:gd name="connsiteX3" fmla="*/ 314325 w 928687"/>
              <a:gd name="connsiteY3" fmla="*/ 5572125 h 5572125"/>
              <a:gd name="connsiteX4" fmla="*/ 928687 w 928687"/>
              <a:gd name="connsiteY4" fmla="*/ 5572125 h 5572125"/>
              <a:gd name="connsiteX5" fmla="*/ 928687 w 928687"/>
              <a:gd name="connsiteY5" fmla="*/ 5572125 h 5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687" h="5572125">
                <a:moveTo>
                  <a:pt x="885825" y="0"/>
                </a:moveTo>
                <a:lnTo>
                  <a:pt x="0" y="0"/>
                </a:lnTo>
                <a:lnTo>
                  <a:pt x="0" y="5572125"/>
                </a:lnTo>
                <a:lnTo>
                  <a:pt x="314325" y="5572125"/>
                </a:lnTo>
                <a:lnTo>
                  <a:pt x="928687" y="5572125"/>
                </a:lnTo>
                <a:lnTo>
                  <a:pt x="928687" y="5572125"/>
                </a:ln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3517144C-E0F3-2443-B1DC-90A6861FBA5E}"/>
              </a:ext>
            </a:extLst>
          </p:cNvPr>
          <p:cNvSpPr/>
          <p:nvPr/>
        </p:nvSpPr>
        <p:spPr>
          <a:xfrm>
            <a:off x="4511785" y="3909425"/>
            <a:ext cx="1133787" cy="865303"/>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CF40667A-512D-4440-AF56-D9506DCAF792}"/>
              </a:ext>
            </a:extLst>
          </p:cNvPr>
          <p:cNvSpPr txBox="1">
            <a:spLocks/>
          </p:cNvSpPr>
          <p:nvPr/>
        </p:nvSpPr>
        <p:spPr>
          <a:xfrm>
            <a:off x="938722" y="1501495"/>
            <a:ext cx="2627642" cy="4216603"/>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2000"/>
              </a:lnSpc>
            </a:pPr>
            <a:r>
              <a:rPr lang="en-US" sz="1800" spc="-50" dirty="0">
                <a:solidFill>
                  <a:schemeClr val="bg1">
                    <a:lumMod val="50000"/>
                  </a:schemeClr>
                </a:solidFill>
                <a:latin typeface="Helvetica Light" panose="020B0403020202020204" pitchFamily="34" charset="0"/>
              </a:rPr>
              <a:t>Ensuring </a:t>
            </a:r>
            <a:r>
              <a:rPr lang="en-US" sz="1800" b="1" spc="-50" dirty="0">
                <a:solidFill>
                  <a:schemeClr val="accent2"/>
                </a:solidFill>
                <a:latin typeface="Helvetica" pitchFamily="2" charset="0"/>
              </a:rPr>
              <a:t>personalized </a:t>
            </a:r>
            <a:br>
              <a:rPr lang="en-US" sz="1800" b="1" spc="-50" dirty="0">
                <a:solidFill>
                  <a:schemeClr val="accent2"/>
                </a:solidFill>
                <a:latin typeface="Helvetica" pitchFamily="2" charset="0"/>
              </a:rPr>
            </a:br>
            <a:r>
              <a:rPr lang="en-US" sz="1800" b="1" spc="-50" dirty="0">
                <a:solidFill>
                  <a:schemeClr val="accent2"/>
                </a:solidFill>
                <a:latin typeface="Helvetica" pitchFamily="2" charset="0"/>
              </a:rPr>
              <a:t>learning </a:t>
            </a:r>
            <a:r>
              <a:rPr lang="en-US" sz="1800" spc="-50" dirty="0">
                <a:solidFill>
                  <a:schemeClr val="bg1">
                    <a:lumMod val="50000"/>
                  </a:schemeClr>
                </a:solidFill>
                <a:latin typeface="Helvetica Light" panose="020B0403020202020204" pitchFamily="34" charset="0"/>
              </a:rPr>
              <a:t>approaches </a:t>
            </a:r>
            <a:br>
              <a:rPr lang="en-US" sz="1800" spc="-50" dirty="0">
                <a:solidFill>
                  <a:schemeClr val="bg1">
                    <a:lumMod val="50000"/>
                  </a:schemeClr>
                </a:solidFill>
                <a:latin typeface="Helvetica Light" panose="020B0403020202020204" pitchFamily="34" charset="0"/>
              </a:rPr>
            </a:br>
            <a:r>
              <a:rPr lang="en-US" sz="1800" spc="-50" dirty="0">
                <a:solidFill>
                  <a:schemeClr val="bg1">
                    <a:lumMod val="50000"/>
                  </a:schemeClr>
                </a:solidFill>
                <a:latin typeface="Helvetica Light" panose="020B0403020202020204" pitchFamily="34" charset="0"/>
              </a:rPr>
              <a:t>are accessible to</a:t>
            </a:r>
            <a:br>
              <a:rPr lang="en-US" sz="1800" spc="-50" dirty="0">
                <a:solidFill>
                  <a:schemeClr val="bg1">
                    <a:lumMod val="50000"/>
                  </a:schemeClr>
                </a:solidFill>
                <a:latin typeface="Helvetica Light" panose="020B0403020202020204" pitchFamily="34" charset="0"/>
              </a:rPr>
            </a:br>
            <a:r>
              <a:rPr lang="en-US" sz="1800" spc="-50" dirty="0">
                <a:solidFill>
                  <a:schemeClr val="bg1">
                    <a:lumMod val="50000"/>
                  </a:schemeClr>
                </a:solidFill>
                <a:latin typeface="Helvetica Light" panose="020B0403020202020204" pitchFamily="34" charset="0"/>
              </a:rPr>
              <a:t>every educator</a:t>
            </a:r>
            <a:br>
              <a:rPr lang="en-US" sz="1800" spc="-50" dirty="0">
                <a:solidFill>
                  <a:schemeClr val="bg1">
                    <a:lumMod val="50000"/>
                  </a:schemeClr>
                </a:solidFill>
                <a:latin typeface="Helvetica Light" panose="020B0403020202020204" pitchFamily="34" charset="0"/>
              </a:rPr>
            </a:br>
            <a:endParaRPr lang="en-US" sz="1800" spc="-50" dirty="0">
              <a:solidFill>
                <a:schemeClr val="bg1">
                  <a:lumMod val="50000"/>
                </a:schemeClr>
              </a:solidFill>
              <a:latin typeface="Helvetica Light" panose="020B0403020202020204" pitchFamily="34" charset="0"/>
            </a:endParaRPr>
          </a:p>
          <a:p>
            <a:pPr>
              <a:lnSpc>
                <a:spcPts val="2000"/>
              </a:lnSpc>
            </a:pPr>
            <a:r>
              <a:rPr lang="en-US" sz="1800" spc="-50" dirty="0">
                <a:solidFill>
                  <a:schemeClr val="bg1">
                    <a:lumMod val="50000"/>
                  </a:schemeClr>
                </a:solidFill>
                <a:latin typeface="Helvetica Light" panose="020B0403020202020204" pitchFamily="34" charset="0"/>
              </a:rPr>
              <a:t>Preparing </a:t>
            </a:r>
            <a:r>
              <a:rPr lang="en-US" sz="1800" b="1" spc="-50" dirty="0">
                <a:solidFill>
                  <a:schemeClr val="accent2"/>
                </a:solidFill>
                <a:latin typeface="Helvetica" pitchFamily="2" charset="0"/>
              </a:rPr>
              <a:t>globally </a:t>
            </a:r>
            <a:br>
              <a:rPr lang="en-US" sz="1800" b="1" spc="-50" dirty="0">
                <a:solidFill>
                  <a:schemeClr val="accent2"/>
                </a:solidFill>
                <a:latin typeface="Helvetica" pitchFamily="2" charset="0"/>
              </a:rPr>
            </a:br>
            <a:r>
              <a:rPr lang="en-US" sz="1800" b="1" spc="-50" dirty="0">
                <a:solidFill>
                  <a:schemeClr val="accent2"/>
                </a:solidFill>
                <a:latin typeface="Helvetica" pitchFamily="2" charset="0"/>
              </a:rPr>
              <a:t>minded</a:t>
            </a:r>
            <a:r>
              <a:rPr lang="en-US" sz="1800" spc="-50" dirty="0">
                <a:solidFill>
                  <a:schemeClr val="bg1">
                    <a:lumMod val="50000"/>
                  </a:schemeClr>
                </a:solidFill>
                <a:latin typeface="Helvetica Light" panose="020B0403020202020204" pitchFamily="34" charset="0"/>
              </a:rPr>
              <a:t> students </a:t>
            </a:r>
            <a:br>
              <a:rPr lang="en-US" sz="1800" spc="-50" dirty="0">
                <a:solidFill>
                  <a:schemeClr val="bg1">
                    <a:lumMod val="50000"/>
                  </a:schemeClr>
                </a:solidFill>
                <a:latin typeface="Helvetica Light" panose="020B0403020202020204" pitchFamily="34" charset="0"/>
              </a:rPr>
            </a:br>
            <a:endParaRPr lang="en-US" sz="1800" spc="-50" dirty="0">
              <a:solidFill>
                <a:schemeClr val="bg1">
                  <a:lumMod val="50000"/>
                </a:schemeClr>
              </a:solidFill>
              <a:latin typeface="Helvetica Light" panose="020B0403020202020204" pitchFamily="34" charset="0"/>
            </a:endParaRPr>
          </a:p>
          <a:p>
            <a:pPr>
              <a:lnSpc>
                <a:spcPts val="2000"/>
              </a:lnSpc>
            </a:pPr>
            <a:r>
              <a:rPr lang="en-US" sz="1800" spc="-50" dirty="0">
                <a:solidFill>
                  <a:schemeClr val="bg1">
                    <a:lumMod val="50000"/>
                  </a:schemeClr>
                </a:solidFill>
                <a:latin typeface="Helvetica Light" panose="020B0403020202020204" pitchFamily="34" charset="0"/>
              </a:rPr>
              <a:t>Adapting to </a:t>
            </a:r>
            <a:r>
              <a:rPr lang="en-US" sz="1800" b="1" spc="-50" dirty="0">
                <a:solidFill>
                  <a:schemeClr val="accent2"/>
                </a:solidFill>
                <a:latin typeface="Helvetica" pitchFamily="2" charset="0"/>
              </a:rPr>
              <a:t>evolving </a:t>
            </a:r>
            <a:br>
              <a:rPr lang="en-US" sz="1800" b="1" spc="-50" dirty="0">
                <a:solidFill>
                  <a:schemeClr val="accent2"/>
                </a:solidFill>
                <a:latin typeface="Helvetica" pitchFamily="2" charset="0"/>
              </a:rPr>
            </a:br>
            <a:r>
              <a:rPr lang="en-US" sz="1800" b="1" spc="-50" dirty="0">
                <a:solidFill>
                  <a:schemeClr val="accent2"/>
                </a:solidFill>
                <a:latin typeface="Helvetica" pitchFamily="2" charset="0"/>
              </a:rPr>
              <a:t>education trends </a:t>
            </a:r>
            <a:br>
              <a:rPr lang="en-US" sz="1800" spc="-50" dirty="0">
                <a:solidFill>
                  <a:schemeClr val="bg1">
                    <a:lumMod val="50000"/>
                  </a:schemeClr>
                </a:solidFill>
                <a:latin typeface="Helvetica Light" panose="020B0403020202020204" pitchFamily="34" charset="0"/>
              </a:rPr>
            </a:br>
            <a:r>
              <a:rPr lang="en-US" sz="1800" spc="-50" dirty="0">
                <a:solidFill>
                  <a:schemeClr val="bg1">
                    <a:lumMod val="50000"/>
                  </a:schemeClr>
                </a:solidFill>
                <a:latin typeface="Helvetica Light" panose="020B0403020202020204" pitchFamily="34" charset="0"/>
              </a:rPr>
              <a:t>and needs</a:t>
            </a:r>
            <a:br>
              <a:rPr lang="en-US" sz="1800" spc="-50" dirty="0">
                <a:solidFill>
                  <a:schemeClr val="bg1">
                    <a:lumMod val="50000"/>
                  </a:schemeClr>
                </a:solidFill>
                <a:latin typeface="Helvetica Light" panose="020B0403020202020204" pitchFamily="34" charset="0"/>
              </a:rPr>
            </a:br>
            <a:endParaRPr lang="en-US" sz="1800" spc="-50" dirty="0">
              <a:solidFill>
                <a:schemeClr val="bg1">
                  <a:lumMod val="50000"/>
                </a:schemeClr>
              </a:solidFill>
              <a:latin typeface="Helvetica Light" panose="020B0403020202020204" pitchFamily="34" charset="0"/>
            </a:endParaRPr>
          </a:p>
          <a:p>
            <a:pPr>
              <a:lnSpc>
                <a:spcPts val="2000"/>
              </a:lnSpc>
            </a:pPr>
            <a:r>
              <a:rPr lang="en-US" sz="1800" spc="-50" dirty="0">
                <a:solidFill>
                  <a:schemeClr val="bg1">
                    <a:lumMod val="50000"/>
                  </a:schemeClr>
                </a:solidFill>
                <a:latin typeface="Helvetica Light" panose="020B0403020202020204" pitchFamily="34" charset="0"/>
              </a:rPr>
              <a:t>Making </a:t>
            </a:r>
            <a:r>
              <a:rPr lang="en-US" sz="1800" b="1" spc="-50" dirty="0">
                <a:solidFill>
                  <a:schemeClr val="accent2"/>
                </a:solidFill>
                <a:latin typeface="Helvetica" pitchFamily="2" charset="0"/>
              </a:rPr>
              <a:t>strategic, </a:t>
            </a:r>
            <a:br>
              <a:rPr lang="en-US" sz="1800" b="1" spc="-50" dirty="0">
                <a:solidFill>
                  <a:schemeClr val="accent2"/>
                </a:solidFill>
                <a:latin typeface="Helvetica" pitchFamily="2" charset="0"/>
              </a:rPr>
            </a:br>
            <a:r>
              <a:rPr lang="en-US" sz="1800" b="1" spc="-50" dirty="0">
                <a:solidFill>
                  <a:schemeClr val="accent2"/>
                </a:solidFill>
                <a:latin typeface="Helvetica" pitchFamily="2" charset="0"/>
              </a:rPr>
              <a:t>data-informed</a:t>
            </a:r>
            <a:br>
              <a:rPr lang="en-US" sz="1800" spc="-50" dirty="0">
                <a:solidFill>
                  <a:schemeClr val="bg1">
                    <a:lumMod val="50000"/>
                  </a:schemeClr>
                </a:solidFill>
                <a:latin typeface="Helvetica Light" panose="020B0403020202020204" pitchFamily="34" charset="0"/>
              </a:rPr>
            </a:br>
            <a:r>
              <a:rPr lang="en-US" sz="1800" spc="-50" dirty="0">
                <a:solidFill>
                  <a:schemeClr val="bg1">
                    <a:lumMod val="50000"/>
                  </a:schemeClr>
                </a:solidFill>
                <a:latin typeface="Helvetica Light" panose="020B0403020202020204" pitchFamily="34" charset="0"/>
              </a:rPr>
              <a:t>decisions </a:t>
            </a:r>
            <a:br>
              <a:rPr lang="en-US" sz="1800" spc="-50" dirty="0">
                <a:solidFill>
                  <a:schemeClr val="bg1">
                    <a:lumMod val="50000"/>
                  </a:schemeClr>
                </a:solidFill>
                <a:latin typeface="Helvetica Light" panose="020B0403020202020204" pitchFamily="34" charset="0"/>
              </a:rPr>
            </a:br>
            <a:endParaRPr lang="en-US" sz="1800" spc="-50" dirty="0">
              <a:solidFill>
                <a:schemeClr val="bg1">
                  <a:lumMod val="50000"/>
                </a:schemeClr>
              </a:solidFill>
              <a:latin typeface="Helvetica Light" panose="020B0403020202020204" pitchFamily="34" charset="0"/>
            </a:endParaRPr>
          </a:p>
          <a:p>
            <a:pPr>
              <a:lnSpc>
                <a:spcPts val="2000"/>
              </a:lnSpc>
            </a:pPr>
            <a:endParaRPr lang="en-US" sz="1800" spc="-50" dirty="0">
              <a:solidFill>
                <a:schemeClr val="bg1">
                  <a:lumMod val="50000"/>
                </a:schemeClr>
              </a:solidFill>
              <a:latin typeface="Helvetica Light" panose="020B0403020202020204" pitchFamily="34" charset="0"/>
            </a:endParaRPr>
          </a:p>
        </p:txBody>
      </p:sp>
      <p:cxnSp>
        <p:nvCxnSpPr>
          <p:cNvPr id="8" name="Straight Connector 7">
            <a:extLst>
              <a:ext uri="{FF2B5EF4-FFF2-40B4-BE49-F238E27FC236}">
                <a16:creationId xmlns:a16="http://schemas.microsoft.com/office/drawing/2014/main" id="{85CAA810-9033-9E40-B9FD-FCDA2E9884B7}"/>
              </a:ext>
            </a:extLst>
          </p:cNvPr>
          <p:cNvCxnSpPr>
            <a:cxnSpLocks/>
          </p:cNvCxnSpPr>
          <p:nvPr/>
        </p:nvCxnSpPr>
        <p:spPr>
          <a:xfrm flipH="1">
            <a:off x="3673799" y="3165179"/>
            <a:ext cx="48503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Freeform 16">
            <a:extLst>
              <a:ext uri="{FF2B5EF4-FFF2-40B4-BE49-F238E27FC236}">
                <a16:creationId xmlns:a16="http://schemas.microsoft.com/office/drawing/2014/main" id="{430D365D-7B4F-DC41-93A4-E476C19B3F9B}"/>
              </a:ext>
            </a:extLst>
          </p:cNvPr>
          <p:cNvSpPr/>
          <p:nvPr/>
        </p:nvSpPr>
        <p:spPr>
          <a:xfrm flipH="1">
            <a:off x="3271703" y="1113484"/>
            <a:ext cx="411797" cy="4704927"/>
          </a:xfrm>
          <a:custGeom>
            <a:avLst/>
            <a:gdLst>
              <a:gd name="connsiteX0" fmla="*/ 885825 w 928687"/>
              <a:gd name="connsiteY0" fmla="*/ 0 h 5572125"/>
              <a:gd name="connsiteX1" fmla="*/ 0 w 928687"/>
              <a:gd name="connsiteY1" fmla="*/ 0 h 5572125"/>
              <a:gd name="connsiteX2" fmla="*/ 0 w 928687"/>
              <a:gd name="connsiteY2" fmla="*/ 5572125 h 5572125"/>
              <a:gd name="connsiteX3" fmla="*/ 314325 w 928687"/>
              <a:gd name="connsiteY3" fmla="*/ 5572125 h 5572125"/>
              <a:gd name="connsiteX4" fmla="*/ 928687 w 928687"/>
              <a:gd name="connsiteY4" fmla="*/ 5572125 h 5572125"/>
              <a:gd name="connsiteX5" fmla="*/ 928687 w 928687"/>
              <a:gd name="connsiteY5" fmla="*/ 5572125 h 5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687" h="5572125">
                <a:moveTo>
                  <a:pt x="885825" y="0"/>
                </a:moveTo>
                <a:lnTo>
                  <a:pt x="0" y="0"/>
                </a:lnTo>
                <a:lnTo>
                  <a:pt x="0" y="5572125"/>
                </a:lnTo>
                <a:lnTo>
                  <a:pt x="314325" y="5572125"/>
                </a:lnTo>
                <a:lnTo>
                  <a:pt x="928687" y="5572125"/>
                </a:lnTo>
                <a:lnTo>
                  <a:pt x="928687" y="5572125"/>
                </a:ln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Subtitle 2">
            <a:extLst>
              <a:ext uri="{FF2B5EF4-FFF2-40B4-BE49-F238E27FC236}">
                <a16:creationId xmlns:a16="http://schemas.microsoft.com/office/drawing/2014/main" id="{9583B65C-09DA-224C-B1A9-A65BE03902E8}"/>
              </a:ext>
            </a:extLst>
          </p:cNvPr>
          <p:cNvSpPr txBox="1">
            <a:spLocks/>
          </p:cNvSpPr>
          <p:nvPr/>
        </p:nvSpPr>
        <p:spPr>
          <a:xfrm>
            <a:off x="158117" y="55160"/>
            <a:ext cx="189215" cy="418761"/>
          </a:xfrm>
          <a:prstGeom prst="rect">
            <a:avLst/>
          </a:prstGeom>
        </p:spPr>
        <p:txBody>
          <a:bodyPr vert="horz" lIns="91440" tIns="45720" rIns="91440" bIns="45720"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2000"/>
              </a:lnSpc>
            </a:pPr>
            <a:r>
              <a:rPr lang="en-US" sz="800" b="1" spc="-50" dirty="0">
                <a:solidFill>
                  <a:schemeClr val="bg1"/>
                </a:solidFill>
                <a:latin typeface="Helvetica" pitchFamily="2" charset="0"/>
              </a:rPr>
              <a:t>99</a:t>
            </a:r>
          </a:p>
        </p:txBody>
      </p:sp>
      <p:sp>
        <p:nvSpPr>
          <p:cNvPr id="45" name="Title 1">
            <a:extLst>
              <a:ext uri="{FF2B5EF4-FFF2-40B4-BE49-F238E27FC236}">
                <a16:creationId xmlns:a16="http://schemas.microsoft.com/office/drawing/2014/main" id="{FE4A567E-08B6-5048-BBC5-C2181F219090}"/>
              </a:ext>
            </a:extLst>
          </p:cNvPr>
          <p:cNvSpPr txBox="1">
            <a:spLocks/>
          </p:cNvSpPr>
          <p:nvPr/>
        </p:nvSpPr>
        <p:spPr>
          <a:xfrm>
            <a:off x="4511785" y="3660433"/>
            <a:ext cx="1133787" cy="556884"/>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ts val="1400"/>
              </a:lnSpc>
            </a:pPr>
            <a:endParaRPr lang="en-US" sz="1200" b="1" dirty="0">
              <a:latin typeface="Helvetica" pitchFamily="2" charset="0"/>
              <a:cs typeface="Arial Hebrew Scholar" pitchFamily="2" charset="-79"/>
            </a:endParaRPr>
          </a:p>
        </p:txBody>
      </p:sp>
      <p:sp>
        <p:nvSpPr>
          <p:cNvPr id="46" name="Title 1">
            <a:extLst>
              <a:ext uri="{FF2B5EF4-FFF2-40B4-BE49-F238E27FC236}">
                <a16:creationId xmlns:a16="http://schemas.microsoft.com/office/drawing/2014/main" id="{F46C3596-0161-9242-BFBE-E1976A67A39A}"/>
              </a:ext>
            </a:extLst>
          </p:cNvPr>
          <p:cNvSpPr txBox="1">
            <a:spLocks/>
          </p:cNvSpPr>
          <p:nvPr/>
        </p:nvSpPr>
        <p:spPr>
          <a:xfrm>
            <a:off x="5532648" y="6422028"/>
            <a:ext cx="1129279" cy="1040616"/>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ts val="1200"/>
              </a:lnSpc>
            </a:pPr>
            <a:endParaRPr lang="en-US" sz="1050" dirty="0">
              <a:latin typeface="Helvetica" pitchFamily="2" charset="0"/>
              <a:cs typeface="Arial Hebrew Scholar" pitchFamily="2" charset="-79"/>
            </a:endParaRPr>
          </a:p>
        </p:txBody>
      </p:sp>
      <p:sp>
        <p:nvSpPr>
          <p:cNvPr id="49" name="Title 1">
            <a:extLst>
              <a:ext uri="{FF2B5EF4-FFF2-40B4-BE49-F238E27FC236}">
                <a16:creationId xmlns:a16="http://schemas.microsoft.com/office/drawing/2014/main" id="{3A972A83-B016-7947-9179-5A99725377A2}"/>
              </a:ext>
            </a:extLst>
          </p:cNvPr>
          <p:cNvSpPr txBox="1">
            <a:spLocks/>
          </p:cNvSpPr>
          <p:nvPr/>
        </p:nvSpPr>
        <p:spPr>
          <a:xfrm>
            <a:off x="7682540" y="5718894"/>
            <a:ext cx="1133787" cy="1040616"/>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ts val="1200"/>
              </a:lnSpc>
            </a:pPr>
            <a:endParaRPr lang="en-US" sz="1050" dirty="0">
              <a:latin typeface="Helvetica" pitchFamily="2" charset="0"/>
              <a:cs typeface="Arial Hebrew Scholar" pitchFamily="2" charset="-79"/>
            </a:endParaRPr>
          </a:p>
        </p:txBody>
      </p:sp>
      <p:sp>
        <p:nvSpPr>
          <p:cNvPr id="56" name="Title 1">
            <a:extLst>
              <a:ext uri="{FF2B5EF4-FFF2-40B4-BE49-F238E27FC236}">
                <a16:creationId xmlns:a16="http://schemas.microsoft.com/office/drawing/2014/main" id="{9A1FFFDE-1F33-B142-BC50-05B3DBDDB48A}"/>
              </a:ext>
            </a:extLst>
          </p:cNvPr>
          <p:cNvSpPr txBox="1">
            <a:spLocks/>
          </p:cNvSpPr>
          <p:nvPr/>
        </p:nvSpPr>
        <p:spPr>
          <a:xfrm>
            <a:off x="4520023" y="4063105"/>
            <a:ext cx="1133787" cy="63054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ts val="1200"/>
              </a:lnSpc>
            </a:pPr>
            <a:r>
              <a:rPr lang="en-US" sz="1050" dirty="0">
                <a:latin typeface="Helvetica" pitchFamily="2" charset="0"/>
                <a:cs typeface="Arial Hebrew Scholar" pitchFamily="2" charset="-79"/>
              </a:rPr>
              <a:t>Learning</a:t>
            </a:r>
            <a:br>
              <a:rPr lang="en-US" sz="1050" dirty="0">
                <a:latin typeface="Helvetica" pitchFamily="2" charset="0"/>
                <a:cs typeface="Arial Hebrew Scholar" pitchFamily="2" charset="-79"/>
              </a:rPr>
            </a:br>
            <a:r>
              <a:rPr lang="en-US" sz="1050" dirty="0">
                <a:latin typeface="Helvetica" pitchFamily="2" charset="0"/>
                <a:cs typeface="Arial Hebrew Scholar" pitchFamily="2" charset="-79"/>
              </a:rPr>
              <a:t>Adaptive</a:t>
            </a:r>
            <a:br>
              <a:rPr lang="en-US" sz="1050" dirty="0">
                <a:latin typeface="Helvetica" pitchFamily="2" charset="0"/>
                <a:cs typeface="Arial Hebrew Scholar" pitchFamily="2" charset="-79"/>
              </a:rPr>
            </a:br>
            <a:r>
              <a:rPr lang="en-US" sz="1050" dirty="0">
                <a:latin typeface="Helvetica" pitchFamily="2" charset="0"/>
                <a:cs typeface="Arial Hebrew Scholar" pitchFamily="2" charset="-79"/>
              </a:rPr>
              <a:t>Solutions</a:t>
            </a:r>
          </a:p>
          <a:p>
            <a:pPr algn="ctr">
              <a:lnSpc>
                <a:spcPts val="1200"/>
              </a:lnSpc>
            </a:pPr>
            <a:endParaRPr lang="en-US" sz="1050" dirty="0">
              <a:latin typeface="Helvetica" pitchFamily="2" charset="0"/>
              <a:cs typeface="Arial Hebrew Scholar" pitchFamily="2" charset="-79"/>
            </a:endParaRPr>
          </a:p>
        </p:txBody>
      </p:sp>
      <p:sp>
        <p:nvSpPr>
          <p:cNvPr id="61" name="Rectangle 60">
            <a:extLst>
              <a:ext uri="{FF2B5EF4-FFF2-40B4-BE49-F238E27FC236}">
                <a16:creationId xmlns:a16="http://schemas.microsoft.com/office/drawing/2014/main" id="{F7E32901-8C0F-134B-AA31-F516046C56A0}"/>
              </a:ext>
            </a:extLst>
          </p:cNvPr>
          <p:cNvSpPr/>
          <p:nvPr/>
        </p:nvSpPr>
        <p:spPr>
          <a:xfrm>
            <a:off x="4511785" y="5030192"/>
            <a:ext cx="1133787" cy="54661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itle 1">
            <a:extLst>
              <a:ext uri="{FF2B5EF4-FFF2-40B4-BE49-F238E27FC236}">
                <a16:creationId xmlns:a16="http://schemas.microsoft.com/office/drawing/2014/main" id="{4BBFC1B9-D4EA-3C42-9417-FBA6DABA66A6}"/>
              </a:ext>
            </a:extLst>
          </p:cNvPr>
          <p:cNvSpPr txBox="1">
            <a:spLocks/>
          </p:cNvSpPr>
          <p:nvPr/>
        </p:nvSpPr>
        <p:spPr>
          <a:xfrm>
            <a:off x="4520023" y="5116967"/>
            <a:ext cx="1133787" cy="459843"/>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ts val="1200"/>
              </a:lnSpc>
            </a:pPr>
            <a:r>
              <a:rPr lang="en-US" sz="1050" dirty="0">
                <a:latin typeface="Helvetica" pitchFamily="2" charset="0"/>
                <a:cs typeface="Arial Hebrew Scholar" pitchFamily="2" charset="-79"/>
              </a:rPr>
              <a:t>Ease Adoption Barriers</a:t>
            </a:r>
          </a:p>
        </p:txBody>
      </p:sp>
      <p:sp>
        <p:nvSpPr>
          <p:cNvPr id="63" name="Rectangle 62">
            <a:extLst>
              <a:ext uri="{FF2B5EF4-FFF2-40B4-BE49-F238E27FC236}">
                <a16:creationId xmlns:a16="http://schemas.microsoft.com/office/drawing/2014/main" id="{D1C0D9B3-7B35-D24D-8790-D18867ED8241}"/>
              </a:ext>
            </a:extLst>
          </p:cNvPr>
          <p:cNvSpPr/>
          <p:nvPr/>
        </p:nvSpPr>
        <p:spPr>
          <a:xfrm>
            <a:off x="4511785" y="2807541"/>
            <a:ext cx="1133787" cy="852892"/>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itle 1">
            <a:extLst>
              <a:ext uri="{FF2B5EF4-FFF2-40B4-BE49-F238E27FC236}">
                <a16:creationId xmlns:a16="http://schemas.microsoft.com/office/drawing/2014/main" id="{2573187B-BA00-1F4F-BB6A-89E386ECB5D2}"/>
              </a:ext>
            </a:extLst>
          </p:cNvPr>
          <p:cNvSpPr txBox="1">
            <a:spLocks/>
          </p:cNvSpPr>
          <p:nvPr/>
        </p:nvSpPr>
        <p:spPr>
          <a:xfrm>
            <a:off x="4520023" y="3072735"/>
            <a:ext cx="1133787" cy="455842"/>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ts val="1200"/>
              </a:lnSpc>
            </a:pPr>
            <a:r>
              <a:rPr lang="en-US" sz="1050" dirty="0">
                <a:latin typeface="Helvetica" pitchFamily="2" charset="0"/>
                <a:cs typeface="Arial Hebrew Scholar" pitchFamily="2" charset="-79"/>
              </a:rPr>
              <a:t>Personalize</a:t>
            </a:r>
            <a:br>
              <a:rPr lang="en-US" sz="1050" dirty="0">
                <a:latin typeface="Helvetica" pitchFamily="2" charset="0"/>
                <a:cs typeface="Arial Hebrew Scholar" pitchFamily="2" charset="-79"/>
              </a:rPr>
            </a:br>
            <a:r>
              <a:rPr lang="en-US" sz="1050" dirty="0">
                <a:latin typeface="Helvetica" pitchFamily="2" charset="0"/>
                <a:cs typeface="Arial Hebrew Scholar" pitchFamily="2" charset="-79"/>
              </a:rPr>
              <a:t>Learning</a:t>
            </a:r>
          </a:p>
        </p:txBody>
      </p:sp>
      <p:sp>
        <p:nvSpPr>
          <p:cNvPr id="65" name="Rectangle 64">
            <a:extLst>
              <a:ext uri="{FF2B5EF4-FFF2-40B4-BE49-F238E27FC236}">
                <a16:creationId xmlns:a16="http://schemas.microsoft.com/office/drawing/2014/main" id="{22FE493C-3CBD-FC4C-8DFB-A1A82FC96D8A}"/>
              </a:ext>
            </a:extLst>
          </p:cNvPr>
          <p:cNvSpPr/>
          <p:nvPr/>
        </p:nvSpPr>
        <p:spPr>
          <a:xfrm>
            <a:off x="5923727" y="2807541"/>
            <a:ext cx="1133787" cy="852892"/>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itle 1">
            <a:extLst>
              <a:ext uri="{FF2B5EF4-FFF2-40B4-BE49-F238E27FC236}">
                <a16:creationId xmlns:a16="http://schemas.microsoft.com/office/drawing/2014/main" id="{DEF6DFA9-4023-414F-8B7D-3991449697EF}"/>
              </a:ext>
            </a:extLst>
          </p:cNvPr>
          <p:cNvSpPr txBox="1">
            <a:spLocks/>
          </p:cNvSpPr>
          <p:nvPr/>
        </p:nvSpPr>
        <p:spPr>
          <a:xfrm>
            <a:off x="5931965" y="2972375"/>
            <a:ext cx="1133787" cy="622787"/>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ts val="1200"/>
              </a:lnSpc>
            </a:pPr>
            <a:r>
              <a:rPr lang="en-US" sz="1050" dirty="0">
                <a:latin typeface="Helvetica" pitchFamily="2" charset="0"/>
              </a:rPr>
              <a:t>Save Time, </a:t>
            </a:r>
            <a:br>
              <a:rPr lang="en-US" sz="1050" dirty="0">
                <a:latin typeface="Helvetica" pitchFamily="2" charset="0"/>
              </a:rPr>
            </a:br>
            <a:r>
              <a:rPr lang="en-US" sz="1050" dirty="0">
                <a:latin typeface="Helvetica" pitchFamily="2" charset="0"/>
              </a:rPr>
              <a:t>Be Sure, </a:t>
            </a:r>
            <a:br>
              <a:rPr lang="en-US" sz="1050" dirty="0">
                <a:latin typeface="Helvetica" pitchFamily="2" charset="0"/>
              </a:rPr>
            </a:br>
            <a:r>
              <a:rPr lang="en-US" sz="1050" dirty="0">
                <a:latin typeface="Helvetica" pitchFamily="2" charset="0"/>
              </a:rPr>
              <a:t>Learn More</a:t>
            </a:r>
          </a:p>
        </p:txBody>
      </p:sp>
      <p:sp>
        <p:nvSpPr>
          <p:cNvPr id="67" name="Rectangle 66">
            <a:extLst>
              <a:ext uri="{FF2B5EF4-FFF2-40B4-BE49-F238E27FC236}">
                <a16:creationId xmlns:a16="http://schemas.microsoft.com/office/drawing/2014/main" id="{36761760-0A2A-D048-BC37-11FA695D7B90}"/>
              </a:ext>
            </a:extLst>
          </p:cNvPr>
          <p:cNvSpPr/>
          <p:nvPr/>
        </p:nvSpPr>
        <p:spPr>
          <a:xfrm>
            <a:off x="5923727" y="3920768"/>
            <a:ext cx="1133787" cy="853961"/>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itle 1">
            <a:extLst>
              <a:ext uri="{FF2B5EF4-FFF2-40B4-BE49-F238E27FC236}">
                <a16:creationId xmlns:a16="http://schemas.microsoft.com/office/drawing/2014/main" id="{8BBD915A-B9EE-ED40-8B50-60D52A504E7A}"/>
              </a:ext>
            </a:extLst>
          </p:cNvPr>
          <p:cNvSpPr txBox="1">
            <a:spLocks/>
          </p:cNvSpPr>
          <p:nvPr/>
        </p:nvSpPr>
        <p:spPr>
          <a:xfrm>
            <a:off x="5931965" y="4074449"/>
            <a:ext cx="1133787" cy="622787"/>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ts val="1200"/>
              </a:lnSpc>
            </a:pPr>
            <a:r>
              <a:rPr lang="en-US" sz="1050" dirty="0">
                <a:latin typeface="Helvetica" pitchFamily="2" charset="0"/>
              </a:rPr>
              <a:t>Leverage Partner Resources</a:t>
            </a:r>
          </a:p>
        </p:txBody>
      </p:sp>
      <p:sp>
        <p:nvSpPr>
          <p:cNvPr id="71" name="Rectangle 70">
            <a:extLst>
              <a:ext uri="{FF2B5EF4-FFF2-40B4-BE49-F238E27FC236}">
                <a16:creationId xmlns:a16="http://schemas.microsoft.com/office/drawing/2014/main" id="{1AAABA64-E6CF-9146-932C-94A2FA860DCC}"/>
              </a:ext>
            </a:extLst>
          </p:cNvPr>
          <p:cNvSpPr/>
          <p:nvPr/>
        </p:nvSpPr>
        <p:spPr>
          <a:xfrm>
            <a:off x="5923727" y="5033451"/>
            <a:ext cx="1133787" cy="54661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itle 1">
            <a:extLst>
              <a:ext uri="{FF2B5EF4-FFF2-40B4-BE49-F238E27FC236}">
                <a16:creationId xmlns:a16="http://schemas.microsoft.com/office/drawing/2014/main" id="{C12352FC-D8F2-DB4A-9DA9-C3B5547F3C82}"/>
              </a:ext>
            </a:extLst>
          </p:cNvPr>
          <p:cNvSpPr txBox="1">
            <a:spLocks/>
          </p:cNvSpPr>
          <p:nvPr/>
        </p:nvSpPr>
        <p:spPr>
          <a:xfrm>
            <a:off x="5931965" y="5120226"/>
            <a:ext cx="1133787" cy="459843"/>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ts val="1200"/>
              </a:lnSpc>
            </a:pPr>
            <a:r>
              <a:rPr lang="en-US" sz="1050" dirty="0">
                <a:latin typeface="Helvetica" pitchFamily="2" charset="0"/>
              </a:rPr>
              <a:t>Trust Scalable</a:t>
            </a:r>
            <a:br>
              <a:rPr lang="en-US" sz="1050" dirty="0">
                <a:latin typeface="Helvetica" pitchFamily="2" charset="0"/>
              </a:rPr>
            </a:br>
            <a:r>
              <a:rPr lang="en-US" sz="1050" dirty="0">
                <a:latin typeface="Helvetica" pitchFamily="2" charset="0"/>
              </a:rPr>
              <a:t>Solutions</a:t>
            </a:r>
          </a:p>
        </p:txBody>
      </p:sp>
      <p:sp>
        <p:nvSpPr>
          <p:cNvPr id="73" name="Rectangle 72">
            <a:extLst>
              <a:ext uri="{FF2B5EF4-FFF2-40B4-BE49-F238E27FC236}">
                <a16:creationId xmlns:a16="http://schemas.microsoft.com/office/drawing/2014/main" id="{4F472C2C-DB05-FD47-897B-B3692596EABF}"/>
              </a:ext>
            </a:extLst>
          </p:cNvPr>
          <p:cNvSpPr/>
          <p:nvPr/>
        </p:nvSpPr>
        <p:spPr>
          <a:xfrm>
            <a:off x="7335668" y="2807541"/>
            <a:ext cx="1133787" cy="852892"/>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itle 1">
            <a:extLst>
              <a:ext uri="{FF2B5EF4-FFF2-40B4-BE49-F238E27FC236}">
                <a16:creationId xmlns:a16="http://schemas.microsoft.com/office/drawing/2014/main" id="{7A5C5D54-625D-E448-ABA1-73B7696E4C9D}"/>
              </a:ext>
            </a:extLst>
          </p:cNvPr>
          <p:cNvSpPr txBox="1">
            <a:spLocks/>
          </p:cNvSpPr>
          <p:nvPr/>
        </p:nvSpPr>
        <p:spPr>
          <a:xfrm>
            <a:off x="7343906" y="2894316"/>
            <a:ext cx="1133787" cy="766119"/>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ts val="1200"/>
              </a:lnSpc>
            </a:pPr>
            <a:r>
              <a:rPr lang="en-US" sz="1050" dirty="0">
                <a:latin typeface="Helvetica" pitchFamily="2" charset="0"/>
                <a:cs typeface="Arial Hebrew Scholar" pitchFamily="2" charset="-79"/>
              </a:rPr>
              <a:t>Flex with Evolving Education Trends</a:t>
            </a:r>
          </a:p>
        </p:txBody>
      </p:sp>
      <p:sp>
        <p:nvSpPr>
          <p:cNvPr id="75" name="Rectangle 74">
            <a:extLst>
              <a:ext uri="{FF2B5EF4-FFF2-40B4-BE49-F238E27FC236}">
                <a16:creationId xmlns:a16="http://schemas.microsoft.com/office/drawing/2014/main" id="{377EE131-1068-A94A-B43E-2AC128216BE9}"/>
              </a:ext>
            </a:extLst>
          </p:cNvPr>
          <p:cNvSpPr/>
          <p:nvPr/>
        </p:nvSpPr>
        <p:spPr>
          <a:xfrm>
            <a:off x="7335668" y="3921836"/>
            <a:ext cx="1133787" cy="852892"/>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itle 1">
            <a:extLst>
              <a:ext uri="{FF2B5EF4-FFF2-40B4-BE49-F238E27FC236}">
                <a16:creationId xmlns:a16="http://schemas.microsoft.com/office/drawing/2014/main" id="{3039B320-BB48-1F48-A4C0-61FBD70ACCAC}"/>
              </a:ext>
            </a:extLst>
          </p:cNvPr>
          <p:cNvSpPr txBox="1">
            <a:spLocks/>
          </p:cNvSpPr>
          <p:nvPr/>
        </p:nvSpPr>
        <p:spPr>
          <a:xfrm>
            <a:off x="7343906" y="4008611"/>
            <a:ext cx="1133787" cy="766119"/>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ts val="1200"/>
              </a:lnSpc>
            </a:pPr>
            <a:r>
              <a:rPr lang="en-US" sz="1050" dirty="0">
                <a:latin typeface="Helvetica" pitchFamily="2" charset="0"/>
                <a:cs typeface="Arial Hebrew Scholar" pitchFamily="2" charset="-79"/>
              </a:rPr>
              <a:t>Prepare Globally-Minded Students</a:t>
            </a:r>
          </a:p>
        </p:txBody>
      </p:sp>
      <p:sp>
        <p:nvSpPr>
          <p:cNvPr id="77" name="Rectangle 76">
            <a:extLst>
              <a:ext uri="{FF2B5EF4-FFF2-40B4-BE49-F238E27FC236}">
                <a16:creationId xmlns:a16="http://schemas.microsoft.com/office/drawing/2014/main" id="{12CFA047-68A1-E343-8618-686522D39C55}"/>
              </a:ext>
            </a:extLst>
          </p:cNvPr>
          <p:cNvSpPr/>
          <p:nvPr/>
        </p:nvSpPr>
        <p:spPr>
          <a:xfrm>
            <a:off x="7343906" y="5031101"/>
            <a:ext cx="1133787" cy="54661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Title 1">
            <a:extLst>
              <a:ext uri="{FF2B5EF4-FFF2-40B4-BE49-F238E27FC236}">
                <a16:creationId xmlns:a16="http://schemas.microsoft.com/office/drawing/2014/main" id="{899F03C9-FD04-A047-B565-8877C3C9D1F0}"/>
              </a:ext>
            </a:extLst>
          </p:cNvPr>
          <p:cNvSpPr txBox="1">
            <a:spLocks/>
          </p:cNvSpPr>
          <p:nvPr/>
        </p:nvSpPr>
        <p:spPr>
          <a:xfrm>
            <a:off x="7352144" y="5117875"/>
            <a:ext cx="1133787" cy="455842"/>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ts val="1200"/>
              </a:lnSpc>
            </a:pPr>
            <a:r>
              <a:rPr lang="en-US" sz="1050" dirty="0">
                <a:latin typeface="Helvetica" pitchFamily="2" charset="0"/>
                <a:cs typeface="Arial Hebrew Scholar" pitchFamily="2" charset="-79"/>
              </a:rPr>
              <a:t>Make Strategic Decisions</a:t>
            </a:r>
          </a:p>
        </p:txBody>
      </p:sp>
      <p:sp>
        <p:nvSpPr>
          <p:cNvPr id="82" name="Title 1">
            <a:extLst>
              <a:ext uri="{FF2B5EF4-FFF2-40B4-BE49-F238E27FC236}">
                <a16:creationId xmlns:a16="http://schemas.microsoft.com/office/drawing/2014/main" id="{AEB8BEBE-9512-6D43-9E54-4F775B48DC43}"/>
              </a:ext>
            </a:extLst>
          </p:cNvPr>
          <p:cNvSpPr txBox="1">
            <a:spLocks/>
          </p:cNvSpPr>
          <p:nvPr/>
        </p:nvSpPr>
        <p:spPr>
          <a:xfrm>
            <a:off x="430899" y="1759164"/>
            <a:ext cx="787067" cy="658320"/>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2000"/>
              </a:lnSpc>
            </a:pPr>
            <a:r>
              <a:rPr lang="en-US" sz="4800" b="1" spc="-50" dirty="0">
                <a:solidFill>
                  <a:schemeClr val="bg1">
                    <a:lumMod val="75000"/>
                  </a:schemeClr>
                </a:solidFill>
                <a:latin typeface="Helvetica" pitchFamily="2" charset="0"/>
              </a:rPr>
              <a:t>1</a:t>
            </a:r>
          </a:p>
        </p:txBody>
      </p:sp>
      <p:sp>
        <p:nvSpPr>
          <p:cNvPr id="83" name="Title 1">
            <a:extLst>
              <a:ext uri="{FF2B5EF4-FFF2-40B4-BE49-F238E27FC236}">
                <a16:creationId xmlns:a16="http://schemas.microsoft.com/office/drawing/2014/main" id="{5EE5F6FB-495C-004F-AE50-F1FAC0A9B7A9}"/>
              </a:ext>
            </a:extLst>
          </p:cNvPr>
          <p:cNvSpPr txBox="1">
            <a:spLocks/>
          </p:cNvSpPr>
          <p:nvPr/>
        </p:nvSpPr>
        <p:spPr>
          <a:xfrm>
            <a:off x="430899" y="2994408"/>
            <a:ext cx="1790345" cy="522695"/>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2000"/>
              </a:lnSpc>
            </a:pPr>
            <a:r>
              <a:rPr lang="en-US" sz="4800" b="1" spc="-50" dirty="0">
                <a:solidFill>
                  <a:schemeClr val="bg1">
                    <a:lumMod val="75000"/>
                  </a:schemeClr>
                </a:solidFill>
                <a:latin typeface="Helvetica" pitchFamily="2" charset="0"/>
              </a:rPr>
              <a:t>2</a:t>
            </a:r>
          </a:p>
        </p:txBody>
      </p:sp>
      <p:sp>
        <p:nvSpPr>
          <p:cNvPr id="84" name="Title 1">
            <a:extLst>
              <a:ext uri="{FF2B5EF4-FFF2-40B4-BE49-F238E27FC236}">
                <a16:creationId xmlns:a16="http://schemas.microsoft.com/office/drawing/2014/main" id="{5B5D29C5-6BB0-134F-A1AB-EEFA7D7C4716}"/>
              </a:ext>
            </a:extLst>
          </p:cNvPr>
          <p:cNvSpPr txBox="1">
            <a:spLocks/>
          </p:cNvSpPr>
          <p:nvPr/>
        </p:nvSpPr>
        <p:spPr>
          <a:xfrm>
            <a:off x="430899" y="3796513"/>
            <a:ext cx="1790345" cy="522695"/>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2000"/>
              </a:lnSpc>
            </a:pPr>
            <a:r>
              <a:rPr lang="en-US" sz="4800" b="1" spc="-50" dirty="0">
                <a:solidFill>
                  <a:schemeClr val="bg1">
                    <a:lumMod val="75000"/>
                  </a:schemeClr>
                </a:solidFill>
                <a:latin typeface="Helvetica" pitchFamily="2" charset="0"/>
              </a:rPr>
              <a:t>3</a:t>
            </a:r>
          </a:p>
        </p:txBody>
      </p:sp>
      <p:sp>
        <p:nvSpPr>
          <p:cNvPr id="85" name="Title 1">
            <a:extLst>
              <a:ext uri="{FF2B5EF4-FFF2-40B4-BE49-F238E27FC236}">
                <a16:creationId xmlns:a16="http://schemas.microsoft.com/office/drawing/2014/main" id="{83BD75B4-A232-F94C-BC7B-85C90C1678F2}"/>
              </a:ext>
            </a:extLst>
          </p:cNvPr>
          <p:cNvSpPr txBox="1">
            <a:spLocks/>
          </p:cNvSpPr>
          <p:nvPr/>
        </p:nvSpPr>
        <p:spPr>
          <a:xfrm>
            <a:off x="430899" y="4791123"/>
            <a:ext cx="1790345" cy="522695"/>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2000"/>
              </a:lnSpc>
            </a:pPr>
            <a:r>
              <a:rPr lang="en-US" sz="4800" b="1" spc="-50" dirty="0">
                <a:solidFill>
                  <a:schemeClr val="bg1">
                    <a:lumMod val="75000"/>
                  </a:schemeClr>
                </a:solidFill>
                <a:latin typeface="Helvetica" pitchFamily="2" charset="0"/>
              </a:rPr>
              <a:t>4</a:t>
            </a:r>
          </a:p>
        </p:txBody>
      </p:sp>
      <p:pic>
        <p:nvPicPr>
          <p:cNvPr id="86" name="Picture 85">
            <a:extLst>
              <a:ext uri="{FF2B5EF4-FFF2-40B4-BE49-F238E27FC236}">
                <a16:creationId xmlns:a16="http://schemas.microsoft.com/office/drawing/2014/main" id="{5B978AFB-1EB9-D449-A787-428B2411A089}"/>
              </a:ext>
            </a:extLst>
          </p:cNvPr>
          <p:cNvPicPr>
            <a:picLocks noChangeAspect="1"/>
          </p:cNvPicPr>
          <p:nvPr/>
        </p:nvPicPr>
        <p:blipFill rotWithShape="1">
          <a:blip r:embed="rId2"/>
          <a:srcRect l="5625" t="6826" r="71178" b="62721"/>
          <a:stretch/>
        </p:blipFill>
        <p:spPr>
          <a:xfrm>
            <a:off x="4443709" y="1356251"/>
            <a:ext cx="1308959" cy="1327844"/>
          </a:xfrm>
          <a:prstGeom prst="rect">
            <a:avLst/>
          </a:prstGeom>
        </p:spPr>
      </p:pic>
      <p:pic>
        <p:nvPicPr>
          <p:cNvPr id="88" name="Picture 87">
            <a:extLst>
              <a:ext uri="{FF2B5EF4-FFF2-40B4-BE49-F238E27FC236}">
                <a16:creationId xmlns:a16="http://schemas.microsoft.com/office/drawing/2014/main" id="{B006E217-E094-3E4C-9DCE-FBC2ECAF20BF}"/>
              </a:ext>
            </a:extLst>
          </p:cNvPr>
          <p:cNvPicPr>
            <a:picLocks noChangeAspect="1"/>
          </p:cNvPicPr>
          <p:nvPr/>
        </p:nvPicPr>
        <p:blipFill rotWithShape="1">
          <a:blip r:embed="rId2"/>
          <a:srcRect l="30818" t="6826" r="46961" b="62721"/>
          <a:stretch/>
        </p:blipFill>
        <p:spPr>
          <a:xfrm>
            <a:off x="5835665" y="1356251"/>
            <a:ext cx="1253904" cy="1327844"/>
          </a:xfrm>
          <a:prstGeom prst="rect">
            <a:avLst/>
          </a:prstGeom>
        </p:spPr>
      </p:pic>
      <p:pic>
        <p:nvPicPr>
          <p:cNvPr id="90" name="Picture 89">
            <a:extLst>
              <a:ext uri="{FF2B5EF4-FFF2-40B4-BE49-F238E27FC236}">
                <a16:creationId xmlns:a16="http://schemas.microsoft.com/office/drawing/2014/main" id="{78C96DED-E48F-6F48-A10A-85D2C8D303A9}"/>
              </a:ext>
            </a:extLst>
          </p:cNvPr>
          <p:cNvPicPr>
            <a:picLocks noChangeAspect="1"/>
          </p:cNvPicPr>
          <p:nvPr/>
        </p:nvPicPr>
        <p:blipFill rotWithShape="1">
          <a:blip r:embed="rId2"/>
          <a:srcRect l="57142" t="6826" r="20656" b="62721"/>
          <a:stretch/>
        </p:blipFill>
        <p:spPr>
          <a:xfrm>
            <a:off x="7285513" y="1356251"/>
            <a:ext cx="1252847" cy="1327844"/>
          </a:xfrm>
          <a:prstGeom prst="rect">
            <a:avLst/>
          </a:prstGeom>
        </p:spPr>
      </p:pic>
      <p:pic>
        <p:nvPicPr>
          <p:cNvPr id="42" name="Picture 41">
            <a:extLst>
              <a:ext uri="{FF2B5EF4-FFF2-40B4-BE49-F238E27FC236}">
                <a16:creationId xmlns:a16="http://schemas.microsoft.com/office/drawing/2014/main" id="{CD7F870A-3B36-AB44-9570-58A79DC52037}"/>
              </a:ext>
            </a:extLst>
          </p:cNvPr>
          <p:cNvPicPr>
            <a:picLocks noChangeAspect="1"/>
          </p:cNvPicPr>
          <p:nvPr/>
        </p:nvPicPr>
        <p:blipFill>
          <a:blip r:embed="rId3"/>
          <a:stretch>
            <a:fillRect/>
          </a:stretch>
        </p:blipFill>
        <p:spPr>
          <a:xfrm>
            <a:off x="157517" y="186479"/>
            <a:ext cx="2032000" cy="279400"/>
          </a:xfrm>
          <a:prstGeom prst="rect">
            <a:avLst/>
          </a:prstGeom>
        </p:spPr>
      </p:pic>
      <p:sp>
        <p:nvSpPr>
          <p:cNvPr id="43" name="TextBox 42">
            <a:extLst>
              <a:ext uri="{FF2B5EF4-FFF2-40B4-BE49-F238E27FC236}">
                <a16:creationId xmlns:a16="http://schemas.microsoft.com/office/drawing/2014/main" id="{EB41511F-35DF-B54E-A6C3-AA7401372D35}"/>
              </a:ext>
            </a:extLst>
          </p:cNvPr>
          <p:cNvSpPr txBox="1"/>
          <p:nvPr/>
        </p:nvSpPr>
        <p:spPr>
          <a:xfrm>
            <a:off x="92307" y="174969"/>
            <a:ext cx="313661" cy="192360"/>
          </a:xfrm>
          <a:prstGeom prst="rect">
            <a:avLst/>
          </a:prstGeom>
          <a:noFill/>
        </p:spPr>
        <p:txBody>
          <a:bodyPr wrap="square" rtlCol="0">
            <a:spAutoFit/>
          </a:bodyPr>
          <a:lstStyle/>
          <a:p>
            <a:pPr algn="ctr"/>
            <a:r>
              <a:rPr lang="en-US" sz="650" b="1" dirty="0">
                <a:solidFill>
                  <a:schemeClr val="bg1"/>
                </a:solidFill>
                <a:latin typeface="Helvetica" pitchFamily="2" charset="0"/>
              </a:rPr>
              <a:t>12</a:t>
            </a:r>
          </a:p>
        </p:txBody>
      </p:sp>
    </p:spTree>
    <p:extLst>
      <p:ext uri="{BB962C8B-B14F-4D97-AF65-F5344CB8AC3E}">
        <p14:creationId xmlns:p14="http://schemas.microsoft.com/office/powerpoint/2010/main" val="2993249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C4CCE1-1D6D-C449-9ECB-AA1139BAF0C6}"/>
              </a:ext>
            </a:extLst>
          </p:cNvPr>
          <p:cNvPicPr>
            <a:picLocks noChangeAspect="1"/>
          </p:cNvPicPr>
          <p:nvPr/>
        </p:nvPicPr>
        <p:blipFill rotWithShape="1">
          <a:blip r:embed="rId2"/>
          <a:srcRect l="4848" t="40195" r="61061" b="10589"/>
          <a:stretch/>
        </p:blipFill>
        <p:spPr>
          <a:xfrm>
            <a:off x="5404769" y="1438594"/>
            <a:ext cx="3563471" cy="3975250"/>
          </a:xfrm>
          <a:prstGeom prst="rect">
            <a:avLst/>
          </a:prstGeom>
        </p:spPr>
      </p:pic>
      <p:sp>
        <p:nvSpPr>
          <p:cNvPr id="8" name="Freeform 7">
            <a:extLst>
              <a:ext uri="{FF2B5EF4-FFF2-40B4-BE49-F238E27FC236}">
                <a16:creationId xmlns:a16="http://schemas.microsoft.com/office/drawing/2014/main" id="{5C07A88B-A019-A64B-AF12-B19F8DB0C3E0}"/>
              </a:ext>
            </a:extLst>
          </p:cNvPr>
          <p:cNvSpPr/>
          <p:nvPr/>
        </p:nvSpPr>
        <p:spPr>
          <a:xfrm>
            <a:off x="5327153" y="1351532"/>
            <a:ext cx="444521" cy="4155141"/>
          </a:xfrm>
          <a:custGeom>
            <a:avLst/>
            <a:gdLst>
              <a:gd name="connsiteX0" fmla="*/ 885825 w 928687"/>
              <a:gd name="connsiteY0" fmla="*/ 0 h 5572125"/>
              <a:gd name="connsiteX1" fmla="*/ 0 w 928687"/>
              <a:gd name="connsiteY1" fmla="*/ 0 h 5572125"/>
              <a:gd name="connsiteX2" fmla="*/ 0 w 928687"/>
              <a:gd name="connsiteY2" fmla="*/ 5572125 h 5572125"/>
              <a:gd name="connsiteX3" fmla="*/ 314325 w 928687"/>
              <a:gd name="connsiteY3" fmla="*/ 5572125 h 5572125"/>
              <a:gd name="connsiteX4" fmla="*/ 928687 w 928687"/>
              <a:gd name="connsiteY4" fmla="*/ 5572125 h 5572125"/>
              <a:gd name="connsiteX5" fmla="*/ 928687 w 928687"/>
              <a:gd name="connsiteY5" fmla="*/ 5572125 h 5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687" h="5572125">
                <a:moveTo>
                  <a:pt x="885825" y="0"/>
                </a:moveTo>
                <a:lnTo>
                  <a:pt x="0" y="0"/>
                </a:lnTo>
                <a:lnTo>
                  <a:pt x="0" y="5572125"/>
                </a:lnTo>
                <a:lnTo>
                  <a:pt x="314325" y="5572125"/>
                </a:lnTo>
                <a:lnTo>
                  <a:pt x="928687" y="5572125"/>
                </a:lnTo>
                <a:lnTo>
                  <a:pt x="928687" y="5572125"/>
                </a:ln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BD6CF75B-8300-914D-85D6-B57D2DC50AC2}"/>
              </a:ext>
            </a:extLst>
          </p:cNvPr>
          <p:cNvCxnSpPr>
            <a:cxnSpLocks/>
          </p:cNvCxnSpPr>
          <p:nvPr/>
        </p:nvCxnSpPr>
        <p:spPr>
          <a:xfrm flipH="1">
            <a:off x="3249386" y="4741144"/>
            <a:ext cx="207776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Title 1">
            <a:extLst>
              <a:ext uri="{FF2B5EF4-FFF2-40B4-BE49-F238E27FC236}">
                <a16:creationId xmlns:a16="http://schemas.microsoft.com/office/drawing/2014/main" id="{690993B1-0BB7-4A4A-A94A-63C16377E580}"/>
              </a:ext>
            </a:extLst>
          </p:cNvPr>
          <p:cNvSpPr txBox="1">
            <a:spLocks/>
          </p:cNvSpPr>
          <p:nvPr/>
        </p:nvSpPr>
        <p:spPr>
          <a:xfrm>
            <a:off x="285753" y="4544413"/>
            <a:ext cx="4232460" cy="922813"/>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3000"/>
              </a:lnSpc>
            </a:pPr>
            <a:r>
              <a:rPr lang="en-US" sz="2800" b="1" spc="-50" dirty="0">
                <a:latin typeface="Helvetica" pitchFamily="2" charset="0"/>
              </a:rPr>
              <a:t>Key </a:t>
            </a:r>
            <a:r>
              <a:rPr lang="en-US" sz="2800" b="1" spc="-50" dirty="0">
                <a:solidFill>
                  <a:schemeClr val="accent2"/>
                </a:solidFill>
                <a:latin typeface="Helvetica" pitchFamily="2" charset="0"/>
              </a:rPr>
              <a:t>institutional</a:t>
            </a:r>
            <a:r>
              <a:rPr lang="en-US" sz="2800" b="1" spc="-50" dirty="0">
                <a:latin typeface="Helvetica" pitchFamily="2" charset="0"/>
              </a:rPr>
              <a:t> products and services</a:t>
            </a:r>
          </a:p>
        </p:txBody>
      </p:sp>
      <p:sp>
        <p:nvSpPr>
          <p:cNvPr id="18" name="Subtitle 2">
            <a:extLst>
              <a:ext uri="{FF2B5EF4-FFF2-40B4-BE49-F238E27FC236}">
                <a16:creationId xmlns:a16="http://schemas.microsoft.com/office/drawing/2014/main" id="{BEA3201C-7920-7B47-A28D-5B05F809CBB9}"/>
              </a:ext>
            </a:extLst>
          </p:cNvPr>
          <p:cNvSpPr txBox="1">
            <a:spLocks/>
          </p:cNvSpPr>
          <p:nvPr/>
        </p:nvSpPr>
        <p:spPr>
          <a:xfrm>
            <a:off x="158117" y="55160"/>
            <a:ext cx="189215" cy="418761"/>
          </a:xfrm>
          <a:prstGeom prst="rect">
            <a:avLst/>
          </a:prstGeom>
        </p:spPr>
        <p:txBody>
          <a:bodyPr vert="horz" lIns="91440" tIns="45720" rIns="91440" bIns="45720"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2000"/>
              </a:lnSpc>
            </a:pPr>
            <a:r>
              <a:rPr lang="en-US" sz="800" b="1" spc="-50" dirty="0">
                <a:solidFill>
                  <a:schemeClr val="bg1"/>
                </a:solidFill>
                <a:latin typeface="Helvetica" pitchFamily="2" charset="0"/>
              </a:rPr>
              <a:t>99</a:t>
            </a:r>
          </a:p>
        </p:txBody>
      </p:sp>
      <p:sp>
        <p:nvSpPr>
          <p:cNvPr id="13" name="Title 1">
            <a:extLst>
              <a:ext uri="{FF2B5EF4-FFF2-40B4-BE49-F238E27FC236}">
                <a16:creationId xmlns:a16="http://schemas.microsoft.com/office/drawing/2014/main" id="{44593F93-BA24-7640-9D60-44AAF757D2D9}"/>
              </a:ext>
            </a:extLst>
          </p:cNvPr>
          <p:cNvSpPr txBox="1">
            <a:spLocks/>
          </p:cNvSpPr>
          <p:nvPr/>
        </p:nvSpPr>
        <p:spPr>
          <a:xfrm>
            <a:off x="5744966" y="1808461"/>
            <a:ext cx="2856181" cy="865093"/>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2000"/>
              </a:lnSpc>
            </a:pPr>
            <a:r>
              <a:rPr lang="en-US" sz="1800" b="1" dirty="0">
                <a:solidFill>
                  <a:schemeClr val="bg1"/>
                </a:solidFill>
                <a:latin typeface="Helvetica" pitchFamily="2" charset="0"/>
              </a:rPr>
              <a:t>General Reference, Core Curriculum, and Supplemental</a:t>
            </a:r>
          </a:p>
        </p:txBody>
      </p:sp>
      <p:sp>
        <p:nvSpPr>
          <p:cNvPr id="14" name="Title 1">
            <a:extLst>
              <a:ext uri="{FF2B5EF4-FFF2-40B4-BE49-F238E27FC236}">
                <a16:creationId xmlns:a16="http://schemas.microsoft.com/office/drawing/2014/main" id="{B567A542-97B8-C14D-B58A-C2804C32AC40}"/>
              </a:ext>
            </a:extLst>
          </p:cNvPr>
          <p:cNvSpPr txBox="1">
            <a:spLocks/>
          </p:cNvSpPr>
          <p:nvPr/>
        </p:nvSpPr>
        <p:spPr>
          <a:xfrm>
            <a:off x="5744966" y="3251777"/>
            <a:ext cx="2856181" cy="605118"/>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2000"/>
              </a:lnSpc>
            </a:pPr>
            <a:r>
              <a:rPr lang="en-US" sz="1800" b="1" dirty="0">
                <a:solidFill>
                  <a:schemeClr val="bg1"/>
                </a:solidFill>
                <a:latin typeface="Helvetica" pitchFamily="2" charset="0"/>
              </a:rPr>
              <a:t>Platforms and Support</a:t>
            </a:r>
          </a:p>
        </p:txBody>
      </p:sp>
      <p:sp>
        <p:nvSpPr>
          <p:cNvPr id="15" name="Title 1">
            <a:extLst>
              <a:ext uri="{FF2B5EF4-FFF2-40B4-BE49-F238E27FC236}">
                <a16:creationId xmlns:a16="http://schemas.microsoft.com/office/drawing/2014/main" id="{877CCFA3-6972-B041-AEC0-222EC7FA7FB6}"/>
              </a:ext>
            </a:extLst>
          </p:cNvPr>
          <p:cNvSpPr txBox="1">
            <a:spLocks/>
          </p:cNvSpPr>
          <p:nvPr/>
        </p:nvSpPr>
        <p:spPr>
          <a:xfrm>
            <a:off x="5744966" y="4435119"/>
            <a:ext cx="2856181" cy="605118"/>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2000"/>
              </a:lnSpc>
            </a:pPr>
            <a:r>
              <a:rPr lang="en-US" sz="1800" b="1" dirty="0">
                <a:solidFill>
                  <a:schemeClr val="bg1"/>
                </a:solidFill>
                <a:latin typeface="Helvetica" pitchFamily="2" charset="0"/>
              </a:rPr>
              <a:t>Professional </a:t>
            </a:r>
            <a:br>
              <a:rPr lang="en-US" sz="1800" b="1" dirty="0">
                <a:solidFill>
                  <a:schemeClr val="bg1"/>
                </a:solidFill>
                <a:latin typeface="Helvetica" pitchFamily="2" charset="0"/>
              </a:rPr>
            </a:br>
            <a:r>
              <a:rPr lang="en-US" sz="1800" b="1" dirty="0">
                <a:solidFill>
                  <a:schemeClr val="bg1"/>
                </a:solidFill>
                <a:latin typeface="Helvetica" pitchFamily="2" charset="0"/>
              </a:rPr>
              <a:t>Learning Services</a:t>
            </a:r>
          </a:p>
        </p:txBody>
      </p:sp>
      <p:pic>
        <p:nvPicPr>
          <p:cNvPr id="21" name="Picture 20">
            <a:extLst>
              <a:ext uri="{FF2B5EF4-FFF2-40B4-BE49-F238E27FC236}">
                <a16:creationId xmlns:a16="http://schemas.microsoft.com/office/drawing/2014/main" id="{92E36BA5-592F-344B-A214-4958FC182BA0}"/>
              </a:ext>
            </a:extLst>
          </p:cNvPr>
          <p:cNvPicPr>
            <a:picLocks noChangeAspect="1"/>
          </p:cNvPicPr>
          <p:nvPr/>
        </p:nvPicPr>
        <p:blipFill rotWithShape="1">
          <a:blip r:embed="rId3"/>
          <a:srcRect l="2322" t="15453" r="14794"/>
          <a:stretch/>
        </p:blipFill>
        <p:spPr>
          <a:xfrm>
            <a:off x="413142" y="1351531"/>
            <a:ext cx="4546916" cy="3090869"/>
          </a:xfrm>
          <a:prstGeom prst="rect">
            <a:avLst/>
          </a:prstGeom>
        </p:spPr>
      </p:pic>
      <p:pic>
        <p:nvPicPr>
          <p:cNvPr id="19" name="Picture 18">
            <a:extLst>
              <a:ext uri="{FF2B5EF4-FFF2-40B4-BE49-F238E27FC236}">
                <a16:creationId xmlns:a16="http://schemas.microsoft.com/office/drawing/2014/main" id="{D71D6D75-E134-3A4D-89FE-E002278C732A}"/>
              </a:ext>
            </a:extLst>
          </p:cNvPr>
          <p:cNvPicPr>
            <a:picLocks noChangeAspect="1"/>
          </p:cNvPicPr>
          <p:nvPr/>
        </p:nvPicPr>
        <p:blipFill>
          <a:blip r:embed="rId4"/>
          <a:stretch>
            <a:fillRect/>
          </a:stretch>
        </p:blipFill>
        <p:spPr>
          <a:xfrm>
            <a:off x="157517" y="186479"/>
            <a:ext cx="2032000" cy="279400"/>
          </a:xfrm>
          <a:prstGeom prst="rect">
            <a:avLst/>
          </a:prstGeom>
        </p:spPr>
      </p:pic>
      <p:sp>
        <p:nvSpPr>
          <p:cNvPr id="20" name="TextBox 19">
            <a:extLst>
              <a:ext uri="{FF2B5EF4-FFF2-40B4-BE49-F238E27FC236}">
                <a16:creationId xmlns:a16="http://schemas.microsoft.com/office/drawing/2014/main" id="{BE3F4961-B398-CA48-852E-DC22EEDBCE76}"/>
              </a:ext>
            </a:extLst>
          </p:cNvPr>
          <p:cNvSpPr txBox="1"/>
          <p:nvPr/>
        </p:nvSpPr>
        <p:spPr>
          <a:xfrm>
            <a:off x="92307" y="174969"/>
            <a:ext cx="313661" cy="192360"/>
          </a:xfrm>
          <a:prstGeom prst="rect">
            <a:avLst/>
          </a:prstGeom>
          <a:noFill/>
        </p:spPr>
        <p:txBody>
          <a:bodyPr wrap="square" rtlCol="0">
            <a:spAutoFit/>
          </a:bodyPr>
          <a:lstStyle/>
          <a:p>
            <a:pPr algn="ctr"/>
            <a:r>
              <a:rPr lang="en-US" sz="650" b="1" dirty="0">
                <a:solidFill>
                  <a:schemeClr val="bg1"/>
                </a:solidFill>
                <a:latin typeface="Helvetica" pitchFamily="2" charset="0"/>
              </a:rPr>
              <a:t>13</a:t>
            </a:r>
          </a:p>
        </p:txBody>
      </p:sp>
    </p:spTree>
    <p:extLst>
      <p:ext uri="{BB962C8B-B14F-4D97-AF65-F5344CB8AC3E}">
        <p14:creationId xmlns:p14="http://schemas.microsoft.com/office/powerpoint/2010/main" val="247026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6938AF4D-E7DD-B746-8BC6-284DDA738461}"/>
              </a:ext>
            </a:extLst>
          </p:cNvPr>
          <p:cNvSpPr txBox="1">
            <a:spLocks/>
          </p:cNvSpPr>
          <p:nvPr/>
        </p:nvSpPr>
        <p:spPr>
          <a:xfrm>
            <a:off x="158117" y="55160"/>
            <a:ext cx="189215" cy="418761"/>
          </a:xfrm>
          <a:prstGeom prst="rect">
            <a:avLst/>
          </a:prstGeom>
        </p:spPr>
        <p:txBody>
          <a:bodyPr vert="horz" lIns="91440" tIns="45720" rIns="91440" bIns="45720"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2000"/>
              </a:lnSpc>
            </a:pPr>
            <a:r>
              <a:rPr lang="en-US" sz="800" b="1" spc="-50" dirty="0">
                <a:solidFill>
                  <a:schemeClr val="bg1"/>
                </a:solidFill>
                <a:latin typeface="Helvetica" pitchFamily="2" charset="0"/>
              </a:rPr>
              <a:t>99</a:t>
            </a:r>
          </a:p>
        </p:txBody>
      </p:sp>
      <p:sp>
        <p:nvSpPr>
          <p:cNvPr id="11" name="Title 1">
            <a:extLst>
              <a:ext uri="{FF2B5EF4-FFF2-40B4-BE49-F238E27FC236}">
                <a16:creationId xmlns:a16="http://schemas.microsoft.com/office/drawing/2014/main" id="{44A72525-FD82-0242-936B-6AB5DB7C6273}"/>
              </a:ext>
            </a:extLst>
          </p:cNvPr>
          <p:cNvSpPr txBox="1">
            <a:spLocks/>
          </p:cNvSpPr>
          <p:nvPr/>
        </p:nvSpPr>
        <p:spPr>
          <a:xfrm>
            <a:off x="285753" y="4228297"/>
            <a:ext cx="3984996" cy="1041852"/>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spc="-50" dirty="0">
                <a:latin typeface="Helvetica" pitchFamily="2" charset="0"/>
              </a:rPr>
              <a:t>A Rich History of Working in China</a:t>
            </a:r>
            <a:endParaRPr lang="en-US" sz="2800" b="1" spc="-50" dirty="0">
              <a:solidFill>
                <a:schemeClr val="accent2"/>
              </a:solidFill>
              <a:latin typeface="Helvetica" pitchFamily="2" charset="0"/>
            </a:endParaRPr>
          </a:p>
        </p:txBody>
      </p:sp>
      <p:sp>
        <p:nvSpPr>
          <p:cNvPr id="12" name="Freeform 11">
            <a:extLst>
              <a:ext uri="{FF2B5EF4-FFF2-40B4-BE49-F238E27FC236}">
                <a16:creationId xmlns:a16="http://schemas.microsoft.com/office/drawing/2014/main" id="{231782DA-CD2A-5241-B53E-559583F05153}"/>
              </a:ext>
            </a:extLst>
          </p:cNvPr>
          <p:cNvSpPr/>
          <p:nvPr/>
        </p:nvSpPr>
        <p:spPr>
          <a:xfrm>
            <a:off x="6194029" y="737937"/>
            <a:ext cx="444521" cy="5708158"/>
          </a:xfrm>
          <a:custGeom>
            <a:avLst/>
            <a:gdLst>
              <a:gd name="connsiteX0" fmla="*/ 885825 w 928687"/>
              <a:gd name="connsiteY0" fmla="*/ 0 h 5572125"/>
              <a:gd name="connsiteX1" fmla="*/ 0 w 928687"/>
              <a:gd name="connsiteY1" fmla="*/ 0 h 5572125"/>
              <a:gd name="connsiteX2" fmla="*/ 0 w 928687"/>
              <a:gd name="connsiteY2" fmla="*/ 5572125 h 5572125"/>
              <a:gd name="connsiteX3" fmla="*/ 314325 w 928687"/>
              <a:gd name="connsiteY3" fmla="*/ 5572125 h 5572125"/>
              <a:gd name="connsiteX4" fmla="*/ 928687 w 928687"/>
              <a:gd name="connsiteY4" fmla="*/ 5572125 h 5572125"/>
              <a:gd name="connsiteX5" fmla="*/ 928687 w 928687"/>
              <a:gd name="connsiteY5" fmla="*/ 5572125 h 5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687" h="5572125">
                <a:moveTo>
                  <a:pt x="885825" y="0"/>
                </a:moveTo>
                <a:lnTo>
                  <a:pt x="0" y="0"/>
                </a:lnTo>
                <a:lnTo>
                  <a:pt x="0" y="5572125"/>
                </a:lnTo>
                <a:lnTo>
                  <a:pt x="314325" y="5572125"/>
                </a:lnTo>
                <a:lnTo>
                  <a:pt x="928687" y="5572125"/>
                </a:lnTo>
                <a:lnTo>
                  <a:pt x="928687" y="5572125"/>
                </a:ln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3" name="Subtitle 2">
            <a:extLst>
              <a:ext uri="{FF2B5EF4-FFF2-40B4-BE49-F238E27FC236}">
                <a16:creationId xmlns:a16="http://schemas.microsoft.com/office/drawing/2014/main" id="{A1832C3C-1F3F-4D41-9FB5-2C3ADF19E20B}"/>
              </a:ext>
            </a:extLst>
          </p:cNvPr>
          <p:cNvSpPr txBox="1">
            <a:spLocks/>
          </p:cNvSpPr>
          <p:nvPr/>
        </p:nvSpPr>
        <p:spPr>
          <a:xfrm>
            <a:off x="289115" y="5098016"/>
            <a:ext cx="5327915" cy="19627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n-US" sz="1800" dirty="0">
                <a:solidFill>
                  <a:schemeClr val="bg1">
                    <a:lumMod val="50000"/>
                  </a:schemeClr>
                </a:solidFill>
                <a:latin typeface="Helvetica Light" panose="020B0403020202020204" pitchFamily="34" charset="0"/>
              </a:rPr>
              <a:t>The Concise </a:t>
            </a:r>
            <a:r>
              <a:rPr lang="en-US" sz="1800" dirty="0" err="1">
                <a:solidFill>
                  <a:schemeClr val="bg1">
                    <a:lumMod val="50000"/>
                  </a:schemeClr>
                </a:solidFill>
                <a:latin typeface="Helvetica Light" panose="020B0403020202020204" pitchFamily="34" charset="0"/>
              </a:rPr>
              <a:t>Encyclopædia</a:t>
            </a:r>
            <a:r>
              <a:rPr lang="en-US" sz="1800" dirty="0">
                <a:solidFill>
                  <a:schemeClr val="bg1">
                    <a:lumMod val="50000"/>
                  </a:schemeClr>
                </a:solidFill>
                <a:latin typeface="Helvetica Light" panose="020B0403020202020204" pitchFamily="34" charset="0"/>
              </a:rPr>
              <a:t> Britannica was published as </a:t>
            </a:r>
            <a:r>
              <a:rPr lang="en-US" sz="1800" b="1" dirty="0">
                <a:solidFill>
                  <a:schemeClr val="accent2"/>
                </a:solidFill>
                <a:latin typeface="Helvetica" pitchFamily="2" charset="0"/>
              </a:rPr>
              <a:t>a joint venture of</a:t>
            </a:r>
            <a:r>
              <a:rPr lang="en-US" sz="1800" dirty="0">
                <a:solidFill>
                  <a:schemeClr val="bg1">
                    <a:lumMod val="50000"/>
                  </a:schemeClr>
                </a:solidFill>
                <a:latin typeface="Helvetica Light" panose="020B0403020202020204" pitchFamily="34" charset="0"/>
              </a:rPr>
              <a:t> the Greater </a:t>
            </a:r>
            <a:r>
              <a:rPr lang="en-US" sz="1800" dirty="0" err="1">
                <a:solidFill>
                  <a:schemeClr val="bg1">
                    <a:lumMod val="50000"/>
                  </a:schemeClr>
                </a:solidFill>
                <a:latin typeface="Helvetica Light" panose="020B0403020202020204" pitchFamily="34" charset="0"/>
              </a:rPr>
              <a:t>Encyclopaedia</a:t>
            </a:r>
            <a:r>
              <a:rPr lang="en-US" sz="1800" dirty="0">
                <a:solidFill>
                  <a:schemeClr val="bg1">
                    <a:lumMod val="50000"/>
                  </a:schemeClr>
                </a:solidFill>
                <a:latin typeface="Helvetica Light" panose="020B0403020202020204" pitchFamily="34" charset="0"/>
              </a:rPr>
              <a:t> of China Publishing House </a:t>
            </a:r>
            <a:br>
              <a:rPr lang="en-US" sz="1800" dirty="0">
                <a:solidFill>
                  <a:schemeClr val="bg1">
                    <a:lumMod val="50000"/>
                  </a:schemeClr>
                </a:solidFill>
                <a:latin typeface="Helvetica Light" panose="020B0403020202020204" pitchFamily="34" charset="0"/>
              </a:rPr>
            </a:br>
            <a:r>
              <a:rPr lang="en-US" sz="1800" dirty="0">
                <a:solidFill>
                  <a:schemeClr val="bg1">
                    <a:lumMod val="50000"/>
                  </a:schemeClr>
                </a:solidFill>
                <a:latin typeface="Helvetica Light" panose="020B0403020202020204" pitchFamily="34" charset="0"/>
              </a:rPr>
              <a:t>(an official agency of the People’s Republic of China) and </a:t>
            </a:r>
            <a:r>
              <a:rPr lang="en-US" sz="1800" dirty="0" err="1">
                <a:solidFill>
                  <a:schemeClr val="bg1">
                    <a:lumMod val="50000"/>
                  </a:schemeClr>
                </a:solidFill>
                <a:latin typeface="Helvetica Light" panose="020B0403020202020204" pitchFamily="34" charset="0"/>
              </a:rPr>
              <a:t>Encyclopædia</a:t>
            </a:r>
            <a:r>
              <a:rPr lang="en-US" sz="1800" dirty="0">
                <a:solidFill>
                  <a:schemeClr val="bg1">
                    <a:lumMod val="50000"/>
                  </a:schemeClr>
                </a:solidFill>
                <a:latin typeface="Helvetica Light" panose="020B0403020202020204" pitchFamily="34" charset="0"/>
              </a:rPr>
              <a:t> Britannica, Inc.</a:t>
            </a:r>
          </a:p>
        </p:txBody>
      </p:sp>
      <p:cxnSp>
        <p:nvCxnSpPr>
          <p:cNvPr id="14" name="Straight Connector 13">
            <a:extLst>
              <a:ext uri="{FF2B5EF4-FFF2-40B4-BE49-F238E27FC236}">
                <a16:creationId xmlns:a16="http://schemas.microsoft.com/office/drawing/2014/main" id="{0055C844-8F9D-B74D-9DE4-EB1DDFC89E73}"/>
              </a:ext>
            </a:extLst>
          </p:cNvPr>
          <p:cNvCxnSpPr>
            <a:cxnSpLocks/>
          </p:cNvCxnSpPr>
          <p:nvPr/>
        </p:nvCxnSpPr>
        <p:spPr>
          <a:xfrm flipH="1">
            <a:off x="3368844" y="4477585"/>
            <a:ext cx="282518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70473277-19B8-8E46-8AA7-6D7E2E7DD9F5}"/>
              </a:ext>
            </a:extLst>
          </p:cNvPr>
          <p:cNvPicPr>
            <a:picLocks noChangeAspect="1"/>
          </p:cNvPicPr>
          <p:nvPr/>
        </p:nvPicPr>
        <p:blipFill rotWithShape="1">
          <a:blip r:embed="rId2"/>
          <a:srcRect l="1549" r="1259" b="1098"/>
          <a:stretch/>
        </p:blipFill>
        <p:spPr>
          <a:xfrm>
            <a:off x="373881" y="737937"/>
            <a:ext cx="5529378" cy="3333500"/>
          </a:xfrm>
          <a:prstGeom prst="rect">
            <a:avLst/>
          </a:prstGeom>
        </p:spPr>
      </p:pic>
      <p:pic>
        <p:nvPicPr>
          <p:cNvPr id="8" name="Picture 7">
            <a:extLst>
              <a:ext uri="{FF2B5EF4-FFF2-40B4-BE49-F238E27FC236}">
                <a16:creationId xmlns:a16="http://schemas.microsoft.com/office/drawing/2014/main" id="{FD35DEFC-6BEC-A44D-A285-CE8B9709FD8D}"/>
              </a:ext>
            </a:extLst>
          </p:cNvPr>
          <p:cNvPicPr>
            <a:picLocks noChangeAspect="1"/>
          </p:cNvPicPr>
          <p:nvPr/>
        </p:nvPicPr>
        <p:blipFill rotWithShape="1">
          <a:blip r:embed="rId3"/>
          <a:srcRect l="-1" t="33338" r="1168"/>
          <a:stretch/>
        </p:blipFill>
        <p:spPr>
          <a:xfrm>
            <a:off x="6473916" y="934721"/>
            <a:ext cx="2121408" cy="1430883"/>
          </a:xfrm>
          <a:prstGeom prst="rect">
            <a:avLst/>
          </a:prstGeom>
        </p:spPr>
      </p:pic>
      <p:pic>
        <p:nvPicPr>
          <p:cNvPr id="3" name="Picture 2">
            <a:extLst>
              <a:ext uri="{FF2B5EF4-FFF2-40B4-BE49-F238E27FC236}">
                <a16:creationId xmlns:a16="http://schemas.microsoft.com/office/drawing/2014/main" id="{BF6166E3-D390-574B-B0CD-BA6EFE80C30B}"/>
              </a:ext>
            </a:extLst>
          </p:cNvPr>
          <p:cNvPicPr>
            <a:picLocks noChangeAspect="1"/>
          </p:cNvPicPr>
          <p:nvPr/>
        </p:nvPicPr>
        <p:blipFill rotWithShape="1">
          <a:blip r:embed="rId4"/>
          <a:srcRect l="27947" t="11978" r="37050" b="10694"/>
          <a:stretch/>
        </p:blipFill>
        <p:spPr>
          <a:xfrm>
            <a:off x="6388476" y="2430334"/>
            <a:ext cx="2303663" cy="3932471"/>
          </a:xfrm>
          <a:prstGeom prst="rect">
            <a:avLst/>
          </a:prstGeom>
        </p:spPr>
      </p:pic>
      <p:pic>
        <p:nvPicPr>
          <p:cNvPr id="17" name="Picture 16">
            <a:extLst>
              <a:ext uri="{FF2B5EF4-FFF2-40B4-BE49-F238E27FC236}">
                <a16:creationId xmlns:a16="http://schemas.microsoft.com/office/drawing/2014/main" id="{B81F4E07-99ED-6345-8C61-02D30C5497CC}"/>
              </a:ext>
            </a:extLst>
          </p:cNvPr>
          <p:cNvPicPr>
            <a:picLocks noChangeAspect="1"/>
          </p:cNvPicPr>
          <p:nvPr/>
        </p:nvPicPr>
        <p:blipFill>
          <a:blip r:embed="rId5"/>
          <a:stretch>
            <a:fillRect/>
          </a:stretch>
        </p:blipFill>
        <p:spPr>
          <a:xfrm>
            <a:off x="157517" y="186479"/>
            <a:ext cx="2032000" cy="279400"/>
          </a:xfrm>
          <a:prstGeom prst="rect">
            <a:avLst/>
          </a:prstGeom>
        </p:spPr>
      </p:pic>
      <p:sp>
        <p:nvSpPr>
          <p:cNvPr id="18" name="TextBox 17">
            <a:extLst>
              <a:ext uri="{FF2B5EF4-FFF2-40B4-BE49-F238E27FC236}">
                <a16:creationId xmlns:a16="http://schemas.microsoft.com/office/drawing/2014/main" id="{ACED40A6-3752-5748-A079-EF5228ED04C6}"/>
              </a:ext>
            </a:extLst>
          </p:cNvPr>
          <p:cNvSpPr txBox="1"/>
          <p:nvPr/>
        </p:nvSpPr>
        <p:spPr>
          <a:xfrm>
            <a:off x="92307" y="174969"/>
            <a:ext cx="313661" cy="192360"/>
          </a:xfrm>
          <a:prstGeom prst="rect">
            <a:avLst/>
          </a:prstGeom>
          <a:noFill/>
        </p:spPr>
        <p:txBody>
          <a:bodyPr wrap="square" rtlCol="0">
            <a:spAutoFit/>
          </a:bodyPr>
          <a:lstStyle/>
          <a:p>
            <a:pPr algn="ctr"/>
            <a:r>
              <a:rPr lang="en-US" sz="650" b="1" dirty="0">
                <a:solidFill>
                  <a:schemeClr val="bg1"/>
                </a:solidFill>
                <a:latin typeface="Helvetica" pitchFamily="2" charset="0"/>
              </a:rPr>
              <a:t>14</a:t>
            </a:r>
          </a:p>
        </p:txBody>
      </p:sp>
    </p:spTree>
    <p:extLst>
      <p:ext uri="{BB962C8B-B14F-4D97-AF65-F5344CB8AC3E}">
        <p14:creationId xmlns:p14="http://schemas.microsoft.com/office/powerpoint/2010/main" val="1244103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52497CB-36B7-494A-AD94-F10F37BBDA89}"/>
              </a:ext>
            </a:extLst>
          </p:cNvPr>
          <p:cNvPicPr>
            <a:picLocks noChangeAspect="1"/>
          </p:cNvPicPr>
          <p:nvPr/>
        </p:nvPicPr>
        <p:blipFill rotWithShape="1">
          <a:blip r:embed="rId2"/>
          <a:srcRect t="15171" b="21309"/>
          <a:stretch/>
        </p:blipFill>
        <p:spPr>
          <a:xfrm>
            <a:off x="0" y="3"/>
            <a:ext cx="9144000" cy="3872235"/>
          </a:xfrm>
          <a:prstGeom prst="rect">
            <a:avLst/>
          </a:prstGeom>
        </p:spPr>
      </p:pic>
      <p:pic>
        <p:nvPicPr>
          <p:cNvPr id="14" name="Picture 13">
            <a:extLst>
              <a:ext uri="{FF2B5EF4-FFF2-40B4-BE49-F238E27FC236}">
                <a16:creationId xmlns:a16="http://schemas.microsoft.com/office/drawing/2014/main" id="{179759D6-A8AE-734F-94DF-642207519318}"/>
              </a:ext>
            </a:extLst>
          </p:cNvPr>
          <p:cNvPicPr>
            <a:picLocks noChangeAspect="1"/>
          </p:cNvPicPr>
          <p:nvPr/>
        </p:nvPicPr>
        <p:blipFill>
          <a:blip r:embed="rId3"/>
          <a:stretch>
            <a:fillRect/>
          </a:stretch>
        </p:blipFill>
        <p:spPr>
          <a:xfrm>
            <a:off x="158115" y="191267"/>
            <a:ext cx="2032000" cy="279400"/>
          </a:xfrm>
          <a:prstGeom prst="rect">
            <a:avLst/>
          </a:prstGeom>
        </p:spPr>
      </p:pic>
      <p:sp>
        <p:nvSpPr>
          <p:cNvPr id="4" name="Title 1">
            <a:extLst>
              <a:ext uri="{FF2B5EF4-FFF2-40B4-BE49-F238E27FC236}">
                <a16:creationId xmlns:a16="http://schemas.microsoft.com/office/drawing/2014/main" id="{B80B6EBD-7CAB-6842-9E5B-EEAB37CF5B62}"/>
              </a:ext>
            </a:extLst>
          </p:cNvPr>
          <p:cNvSpPr txBox="1">
            <a:spLocks/>
          </p:cNvSpPr>
          <p:nvPr/>
        </p:nvSpPr>
        <p:spPr>
          <a:xfrm>
            <a:off x="285753" y="4027385"/>
            <a:ext cx="3984996" cy="1041852"/>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spc="-50" dirty="0">
                <a:solidFill>
                  <a:schemeClr val="accent2"/>
                </a:solidFill>
                <a:latin typeface="Helvetica" pitchFamily="2" charset="0"/>
              </a:rPr>
              <a:t>World Class </a:t>
            </a:r>
            <a:r>
              <a:rPr lang="en-US" sz="2600" b="1" spc="-50" dirty="0">
                <a:latin typeface="Helvetica" pitchFamily="2" charset="0"/>
              </a:rPr>
              <a:t>Curriculum and Standards</a:t>
            </a:r>
            <a:endParaRPr lang="en-US" sz="2600" b="1" spc="-50" dirty="0">
              <a:solidFill>
                <a:schemeClr val="accent2"/>
              </a:solidFill>
              <a:latin typeface="Helvetica" pitchFamily="2" charset="0"/>
            </a:endParaRPr>
          </a:p>
        </p:txBody>
      </p:sp>
      <p:sp>
        <p:nvSpPr>
          <p:cNvPr id="8" name="Freeform 7">
            <a:extLst>
              <a:ext uri="{FF2B5EF4-FFF2-40B4-BE49-F238E27FC236}">
                <a16:creationId xmlns:a16="http://schemas.microsoft.com/office/drawing/2014/main" id="{645A4427-05EE-3445-9979-BB5B4019D8DB}"/>
              </a:ext>
            </a:extLst>
          </p:cNvPr>
          <p:cNvSpPr/>
          <p:nvPr/>
        </p:nvSpPr>
        <p:spPr>
          <a:xfrm>
            <a:off x="5773365" y="4141685"/>
            <a:ext cx="444521" cy="2459140"/>
          </a:xfrm>
          <a:custGeom>
            <a:avLst/>
            <a:gdLst>
              <a:gd name="connsiteX0" fmla="*/ 885825 w 928687"/>
              <a:gd name="connsiteY0" fmla="*/ 0 h 5572125"/>
              <a:gd name="connsiteX1" fmla="*/ 0 w 928687"/>
              <a:gd name="connsiteY1" fmla="*/ 0 h 5572125"/>
              <a:gd name="connsiteX2" fmla="*/ 0 w 928687"/>
              <a:gd name="connsiteY2" fmla="*/ 5572125 h 5572125"/>
              <a:gd name="connsiteX3" fmla="*/ 314325 w 928687"/>
              <a:gd name="connsiteY3" fmla="*/ 5572125 h 5572125"/>
              <a:gd name="connsiteX4" fmla="*/ 928687 w 928687"/>
              <a:gd name="connsiteY4" fmla="*/ 5572125 h 5572125"/>
              <a:gd name="connsiteX5" fmla="*/ 928687 w 928687"/>
              <a:gd name="connsiteY5" fmla="*/ 5572125 h 5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687" h="5572125">
                <a:moveTo>
                  <a:pt x="885825" y="0"/>
                </a:moveTo>
                <a:lnTo>
                  <a:pt x="0" y="0"/>
                </a:lnTo>
                <a:lnTo>
                  <a:pt x="0" y="5572125"/>
                </a:lnTo>
                <a:lnTo>
                  <a:pt x="314325" y="5572125"/>
                </a:lnTo>
                <a:lnTo>
                  <a:pt x="928687" y="5572125"/>
                </a:lnTo>
                <a:lnTo>
                  <a:pt x="928687" y="5572125"/>
                </a:ln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9" name="Straight Connector 8">
            <a:extLst>
              <a:ext uri="{FF2B5EF4-FFF2-40B4-BE49-F238E27FC236}">
                <a16:creationId xmlns:a16="http://schemas.microsoft.com/office/drawing/2014/main" id="{A702421F-E9CC-0B4D-AFA0-29629297B356}"/>
              </a:ext>
            </a:extLst>
          </p:cNvPr>
          <p:cNvCxnSpPr>
            <a:cxnSpLocks/>
          </p:cNvCxnSpPr>
          <p:nvPr/>
        </p:nvCxnSpPr>
        <p:spPr>
          <a:xfrm flipH="1">
            <a:off x="2764085" y="4573258"/>
            <a:ext cx="300927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5BCFE0DD-1957-4C34-BA84-895F23B06ED5}"/>
              </a:ext>
            </a:extLst>
          </p:cNvPr>
          <p:cNvSpPr txBox="1">
            <a:spLocks/>
          </p:cNvSpPr>
          <p:nvPr/>
        </p:nvSpPr>
        <p:spPr>
          <a:xfrm>
            <a:off x="303400" y="4923848"/>
            <a:ext cx="5469965" cy="211680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600"/>
              </a:spcBef>
            </a:pPr>
            <a:r>
              <a:rPr lang="en-US" sz="1800" dirty="0">
                <a:solidFill>
                  <a:schemeClr val="bg1">
                    <a:lumMod val="50000"/>
                  </a:schemeClr>
                </a:solidFill>
                <a:latin typeface="Helvetica Light" panose="020B0403020202020204" pitchFamily="34" charset="0"/>
              </a:rPr>
              <a:t>Designed to shape a new future of classroom learning and lead group activity, Britannica’s </a:t>
            </a:r>
            <a:r>
              <a:rPr lang="en-US" sz="1800" b="1" dirty="0">
                <a:solidFill>
                  <a:schemeClr val="accent2"/>
                </a:solidFill>
                <a:latin typeface="Helvetica" pitchFamily="2" charset="0"/>
              </a:rPr>
              <a:t>customized, standard-focused solutions </a:t>
            </a:r>
            <a:r>
              <a:rPr lang="en-US" sz="1800" dirty="0">
                <a:solidFill>
                  <a:schemeClr val="bg1">
                    <a:lumMod val="50000"/>
                  </a:schemeClr>
                </a:solidFill>
                <a:latin typeface="Helvetica Light" panose="020B0403020202020204" pitchFamily="34" charset="0"/>
              </a:rPr>
              <a:t>that transform students </a:t>
            </a:r>
            <a:r>
              <a:rPr lang="en-US" sz="1800" b="1" dirty="0">
                <a:solidFill>
                  <a:schemeClr val="accent2"/>
                </a:solidFill>
                <a:latin typeface="Helvetica" pitchFamily="2" charset="0"/>
              </a:rPr>
              <a:t>from passive learners into skilled</a:t>
            </a:r>
          </a:p>
        </p:txBody>
      </p:sp>
      <p:sp>
        <p:nvSpPr>
          <p:cNvPr id="2" name="Rectangle 1">
            <a:extLst>
              <a:ext uri="{FF2B5EF4-FFF2-40B4-BE49-F238E27FC236}">
                <a16:creationId xmlns:a16="http://schemas.microsoft.com/office/drawing/2014/main" id="{2DAB16BE-DCFC-41AC-A6A5-6C9E651FEA85}"/>
              </a:ext>
            </a:extLst>
          </p:cNvPr>
          <p:cNvSpPr/>
          <p:nvPr/>
        </p:nvSpPr>
        <p:spPr>
          <a:xfrm>
            <a:off x="6012701" y="4423163"/>
            <a:ext cx="3731372" cy="1908215"/>
          </a:xfrm>
          <a:prstGeom prst="rect">
            <a:avLst/>
          </a:prstGeom>
        </p:spPr>
        <p:txBody>
          <a:bodyPr wrap="square">
            <a:noAutofit/>
          </a:bodyPr>
          <a:lstStyle/>
          <a:p>
            <a:pPr>
              <a:spcBef>
                <a:spcPts val="600"/>
              </a:spcBef>
              <a:buClr>
                <a:schemeClr val="accent2"/>
              </a:buClr>
            </a:pPr>
            <a:r>
              <a:rPr lang="en-US" b="1" dirty="0">
                <a:latin typeface="Helvetica" pitchFamily="2" charset="0"/>
              </a:rPr>
              <a:t>Collaborators</a:t>
            </a:r>
            <a:endParaRPr lang="en-US" b="1" dirty="0">
              <a:latin typeface="Helvetica Light" panose="020B0403020202020204" pitchFamily="34" charset="0"/>
            </a:endParaRPr>
          </a:p>
          <a:p>
            <a:pPr>
              <a:spcBef>
                <a:spcPts val="600"/>
              </a:spcBef>
              <a:buClr>
                <a:schemeClr val="accent2"/>
              </a:buClr>
            </a:pPr>
            <a:r>
              <a:rPr lang="en-US" b="1" dirty="0">
                <a:latin typeface="Helvetica" pitchFamily="2" charset="0"/>
              </a:rPr>
              <a:t>Communicators</a:t>
            </a:r>
            <a:endParaRPr lang="en-US" b="1" dirty="0">
              <a:latin typeface="Helvetica Light" panose="020B0403020202020204" pitchFamily="34" charset="0"/>
            </a:endParaRPr>
          </a:p>
          <a:p>
            <a:pPr>
              <a:spcBef>
                <a:spcPts val="600"/>
              </a:spcBef>
              <a:buClr>
                <a:schemeClr val="accent2"/>
              </a:buClr>
            </a:pPr>
            <a:r>
              <a:rPr lang="en-US" dirty="0">
                <a:solidFill>
                  <a:schemeClr val="bg1">
                    <a:lumMod val="50000"/>
                  </a:schemeClr>
                </a:solidFill>
                <a:latin typeface="Helvetica Light" panose="020B0403020202020204" pitchFamily="34" charset="0"/>
              </a:rPr>
              <a:t>Media-savvy consumers </a:t>
            </a:r>
            <a:br>
              <a:rPr lang="en-US" dirty="0">
                <a:solidFill>
                  <a:schemeClr val="bg1">
                    <a:lumMod val="50000"/>
                  </a:schemeClr>
                </a:solidFill>
                <a:latin typeface="Helvetica Light" panose="020B0403020202020204" pitchFamily="34" charset="0"/>
              </a:rPr>
            </a:br>
            <a:r>
              <a:rPr lang="en-US" dirty="0">
                <a:solidFill>
                  <a:schemeClr val="bg1">
                    <a:lumMod val="50000"/>
                  </a:schemeClr>
                </a:solidFill>
                <a:latin typeface="Helvetica Light" panose="020B0403020202020204" pitchFamily="34" charset="0"/>
              </a:rPr>
              <a:t>with enhanced </a:t>
            </a:r>
            <a:r>
              <a:rPr lang="en-US" b="1" dirty="0">
                <a:latin typeface="Helvetica" pitchFamily="2" charset="0"/>
              </a:rPr>
              <a:t>critical </a:t>
            </a:r>
            <a:br>
              <a:rPr lang="en-US" b="1" dirty="0">
                <a:latin typeface="Helvetica" pitchFamily="2" charset="0"/>
              </a:rPr>
            </a:br>
            <a:r>
              <a:rPr lang="en-US" b="1" dirty="0">
                <a:latin typeface="Helvetica" pitchFamily="2" charset="0"/>
              </a:rPr>
              <a:t>thinking</a:t>
            </a:r>
            <a:r>
              <a:rPr lang="en-US" dirty="0">
                <a:solidFill>
                  <a:schemeClr val="bg1">
                    <a:lumMod val="50000"/>
                  </a:schemeClr>
                </a:solidFill>
                <a:latin typeface="Helvetica Light" panose="020B0403020202020204" pitchFamily="34" charset="0"/>
              </a:rPr>
              <a:t>, </a:t>
            </a:r>
            <a:r>
              <a:rPr lang="en-US" b="1" dirty="0">
                <a:latin typeface="Helvetica" pitchFamily="2" charset="0"/>
              </a:rPr>
              <a:t>inquiry</a:t>
            </a:r>
            <a:r>
              <a:rPr lang="en-US" dirty="0">
                <a:solidFill>
                  <a:schemeClr val="bg1">
                    <a:lumMod val="50000"/>
                  </a:schemeClr>
                </a:solidFill>
                <a:latin typeface="Helvetica Light" panose="020B0403020202020204" pitchFamily="34" charset="0"/>
              </a:rPr>
              <a:t>, and </a:t>
            </a:r>
            <a:br>
              <a:rPr lang="en-US" dirty="0">
                <a:solidFill>
                  <a:schemeClr val="bg1">
                    <a:lumMod val="50000"/>
                  </a:schemeClr>
                </a:solidFill>
                <a:latin typeface="Helvetica Light" panose="020B0403020202020204" pitchFamily="34" charset="0"/>
              </a:rPr>
            </a:br>
            <a:r>
              <a:rPr lang="en-US" b="1" dirty="0">
                <a:latin typeface="Helvetica" pitchFamily="2" charset="0"/>
              </a:rPr>
              <a:t>problem-solving skills</a:t>
            </a:r>
            <a:r>
              <a:rPr lang="en-US" dirty="0">
                <a:solidFill>
                  <a:schemeClr val="bg1">
                    <a:lumMod val="50000"/>
                  </a:schemeClr>
                </a:solidFill>
                <a:latin typeface="Helvetica Light" panose="020B0403020202020204" pitchFamily="34" charset="0"/>
              </a:rPr>
              <a:t>.</a:t>
            </a:r>
          </a:p>
        </p:txBody>
      </p:sp>
      <p:sp>
        <p:nvSpPr>
          <p:cNvPr id="13" name="TextBox 12">
            <a:extLst>
              <a:ext uri="{FF2B5EF4-FFF2-40B4-BE49-F238E27FC236}">
                <a16:creationId xmlns:a16="http://schemas.microsoft.com/office/drawing/2014/main" id="{DEB9CB7B-B8D5-FB44-913C-DC8B44B60CE3}"/>
              </a:ext>
            </a:extLst>
          </p:cNvPr>
          <p:cNvSpPr txBox="1"/>
          <p:nvPr/>
        </p:nvSpPr>
        <p:spPr>
          <a:xfrm>
            <a:off x="92307" y="174969"/>
            <a:ext cx="313661" cy="192360"/>
          </a:xfrm>
          <a:prstGeom prst="rect">
            <a:avLst/>
          </a:prstGeom>
          <a:noFill/>
        </p:spPr>
        <p:txBody>
          <a:bodyPr wrap="square" rtlCol="0">
            <a:spAutoFit/>
          </a:bodyPr>
          <a:lstStyle/>
          <a:p>
            <a:pPr algn="ctr"/>
            <a:r>
              <a:rPr lang="en-US" sz="650" b="1" dirty="0">
                <a:solidFill>
                  <a:schemeClr val="bg1"/>
                </a:solidFill>
                <a:latin typeface="Helvetica" pitchFamily="2" charset="0"/>
              </a:rPr>
              <a:t>15</a:t>
            </a:r>
          </a:p>
        </p:txBody>
      </p:sp>
    </p:spTree>
    <p:extLst>
      <p:ext uri="{BB962C8B-B14F-4D97-AF65-F5344CB8AC3E}">
        <p14:creationId xmlns:p14="http://schemas.microsoft.com/office/powerpoint/2010/main" val="564523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C41739D-9DB4-0B47-802A-95F31057F07C}"/>
              </a:ext>
            </a:extLst>
          </p:cNvPr>
          <p:cNvSpPr txBox="1">
            <a:spLocks/>
          </p:cNvSpPr>
          <p:nvPr/>
        </p:nvSpPr>
        <p:spPr>
          <a:xfrm>
            <a:off x="285755" y="1941413"/>
            <a:ext cx="3743323" cy="2063971"/>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spc="-50" dirty="0">
                <a:latin typeface="Helvetica" pitchFamily="2" charset="0"/>
              </a:rPr>
              <a:t>Professional Development</a:t>
            </a:r>
            <a:endParaRPr lang="en-US" sz="2800" b="1" spc="-50" dirty="0">
              <a:solidFill>
                <a:schemeClr val="accent2"/>
              </a:solidFill>
              <a:latin typeface="Helvetica" pitchFamily="2" charset="0"/>
            </a:endParaRPr>
          </a:p>
        </p:txBody>
      </p:sp>
      <p:sp>
        <p:nvSpPr>
          <p:cNvPr id="7" name="Subtitle 2">
            <a:extLst>
              <a:ext uri="{FF2B5EF4-FFF2-40B4-BE49-F238E27FC236}">
                <a16:creationId xmlns:a16="http://schemas.microsoft.com/office/drawing/2014/main" id="{EE864666-C57F-4646-A552-2B349299AD06}"/>
              </a:ext>
            </a:extLst>
          </p:cNvPr>
          <p:cNvSpPr txBox="1">
            <a:spLocks/>
          </p:cNvSpPr>
          <p:nvPr/>
        </p:nvSpPr>
        <p:spPr>
          <a:xfrm>
            <a:off x="6030768" y="2084175"/>
            <a:ext cx="2649936" cy="44585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200" b="1" dirty="0">
                <a:latin typeface="Helvetica" pitchFamily="2" charset="0"/>
              </a:rPr>
              <a:t>Public and Customized Webinars</a:t>
            </a:r>
          </a:p>
        </p:txBody>
      </p:sp>
      <p:sp>
        <p:nvSpPr>
          <p:cNvPr id="8" name="Freeform 7">
            <a:extLst>
              <a:ext uri="{FF2B5EF4-FFF2-40B4-BE49-F238E27FC236}">
                <a16:creationId xmlns:a16="http://schemas.microsoft.com/office/drawing/2014/main" id="{07040A24-C28F-9245-9C28-49508C874A47}"/>
              </a:ext>
            </a:extLst>
          </p:cNvPr>
          <p:cNvSpPr/>
          <p:nvPr/>
        </p:nvSpPr>
        <p:spPr>
          <a:xfrm>
            <a:off x="5861523" y="367330"/>
            <a:ext cx="444521" cy="6063612"/>
          </a:xfrm>
          <a:custGeom>
            <a:avLst/>
            <a:gdLst>
              <a:gd name="connsiteX0" fmla="*/ 885825 w 928687"/>
              <a:gd name="connsiteY0" fmla="*/ 0 h 5572125"/>
              <a:gd name="connsiteX1" fmla="*/ 0 w 928687"/>
              <a:gd name="connsiteY1" fmla="*/ 0 h 5572125"/>
              <a:gd name="connsiteX2" fmla="*/ 0 w 928687"/>
              <a:gd name="connsiteY2" fmla="*/ 5572125 h 5572125"/>
              <a:gd name="connsiteX3" fmla="*/ 314325 w 928687"/>
              <a:gd name="connsiteY3" fmla="*/ 5572125 h 5572125"/>
              <a:gd name="connsiteX4" fmla="*/ 928687 w 928687"/>
              <a:gd name="connsiteY4" fmla="*/ 5572125 h 5572125"/>
              <a:gd name="connsiteX5" fmla="*/ 928687 w 928687"/>
              <a:gd name="connsiteY5" fmla="*/ 5572125 h 5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687" h="5572125">
                <a:moveTo>
                  <a:pt x="885825" y="0"/>
                </a:moveTo>
                <a:lnTo>
                  <a:pt x="0" y="0"/>
                </a:lnTo>
                <a:lnTo>
                  <a:pt x="0" y="5572125"/>
                </a:lnTo>
                <a:lnTo>
                  <a:pt x="314325" y="5572125"/>
                </a:lnTo>
                <a:lnTo>
                  <a:pt x="928687" y="5572125"/>
                </a:lnTo>
                <a:lnTo>
                  <a:pt x="928687" y="5572125"/>
                </a:ln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9" name="Straight Connector 8">
            <a:extLst>
              <a:ext uri="{FF2B5EF4-FFF2-40B4-BE49-F238E27FC236}">
                <a16:creationId xmlns:a16="http://schemas.microsoft.com/office/drawing/2014/main" id="{866C6E61-47B0-824F-A4FE-D86EAF4BBC14}"/>
              </a:ext>
            </a:extLst>
          </p:cNvPr>
          <p:cNvCxnSpPr>
            <a:cxnSpLocks/>
          </p:cNvCxnSpPr>
          <p:nvPr/>
        </p:nvCxnSpPr>
        <p:spPr>
          <a:xfrm flipH="1">
            <a:off x="2696034" y="2152070"/>
            <a:ext cx="316548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Subtitle 2">
            <a:extLst>
              <a:ext uri="{FF2B5EF4-FFF2-40B4-BE49-F238E27FC236}">
                <a16:creationId xmlns:a16="http://schemas.microsoft.com/office/drawing/2014/main" id="{3EBD4C01-D752-224C-BEF0-7B4CA185C1DD}"/>
              </a:ext>
            </a:extLst>
          </p:cNvPr>
          <p:cNvSpPr txBox="1">
            <a:spLocks/>
          </p:cNvSpPr>
          <p:nvPr/>
        </p:nvSpPr>
        <p:spPr>
          <a:xfrm>
            <a:off x="8993426" y="4633913"/>
            <a:ext cx="2386585" cy="44585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200" b="1" dirty="0">
              <a:latin typeface="Helvetica" pitchFamily="2" charset="0"/>
            </a:endParaRPr>
          </a:p>
        </p:txBody>
      </p:sp>
      <p:sp>
        <p:nvSpPr>
          <p:cNvPr id="19" name="Subtitle 2">
            <a:extLst>
              <a:ext uri="{FF2B5EF4-FFF2-40B4-BE49-F238E27FC236}">
                <a16:creationId xmlns:a16="http://schemas.microsoft.com/office/drawing/2014/main" id="{24F54EB6-18BB-FC48-8F70-6E0D31DBD955}"/>
              </a:ext>
            </a:extLst>
          </p:cNvPr>
          <p:cNvSpPr txBox="1">
            <a:spLocks/>
          </p:cNvSpPr>
          <p:nvPr/>
        </p:nvSpPr>
        <p:spPr>
          <a:xfrm>
            <a:off x="6041403" y="6067841"/>
            <a:ext cx="2386585" cy="44585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200" b="1" dirty="0">
                <a:latin typeface="Helvetica" pitchFamily="2" charset="0"/>
              </a:rPr>
              <a:t>Ongoing Support</a:t>
            </a:r>
          </a:p>
        </p:txBody>
      </p:sp>
      <p:sp>
        <p:nvSpPr>
          <p:cNvPr id="22" name="Subtitle 2">
            <a:extLst>
              <a:ext uri="{FF2B5EF4-FFF2-40B4-BE49-F238E27FC236}">
                <a16:creationId xmlns:a16="http://schemas.microsoft.com/office/drawing/2014/main" id="{0DF3151D-7AB7-C64A-BD48-6A20E8F5CBE2}"/>
              </a:ext>
            </a:extLst>
          </p:cNvPr>
          <p:cNvSpPr txBox="1">
            <a:spLocks/>
          </p:cNvSpPr>
          <p:nvPr/>
        </p:nvSpPr>
        <p:spPr>
          <a:xfrm>
            <a:off x="158117" y="55160"/>
            <a:ext cx="189215" cy="418761"/>
          </a:xfrm>
          <a:prstGeom prst="rect">
            <a:avLst/>
          </a:prstGeom>
        </p:spPr>
        <p:txBody>
          <a:bodyPr vert="horz" lIns="91440" tIns="45720" rIns="91440" bIns="45720"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2000"/>
              </a:lnSpc>
            </a:pPr>
            <a:r>
              <a:rPr lang="en-US" sz="800" b="1" spc="-50" dirty="0">
                <a:solidFill>
                  <a:schemeClr val="bg1"/>
                </a:solidFill>
                <a:latin typeface="Helvetica" pitchFamily="2" charset="0"/>
              </a:rPr>
              <a:t>99</a:t>
            </a:r>
          </a:p>
        </p:txBody>
      </p:sp>
      <p:sp>
        <p:nvSpPr>
          <p:cNvPr id="15" name="Subtitle 2">
            <a:extLst>
              <a:ext uri="{FF2B5EF4-FFF2-40B4-BE49-F238E27FC236}">
                <a16:creationId xmlns:a16="http://schemas.microsoft.com/office/drawing/2014/main" id="{C5BA86D1-BB75-4D5F-A5F0-31268E9D1B4D}"/>
              </a:ext>
            </a:extLst>
          </p:cNvPr>
          <p:cNvSpPr txBox="1">
            <a:spLocks/>
          </p:cNvSpPr>
          <p:nvPr/>
        </p:nvSpPr>
        <p:spPr>
          <a:xfrm>
            <a:off x="285029" y="2909314"/>
            <a:ext cx="4449578" cy="172459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600"/>
              </a:spcBef>
            </a:pPr>
            <a:r>
              <a:rPr lang="en-US" sz="1800" dirty="0">
                <a:solidFill>
                  <a:schemeClr val="bg1">
                    <a:lumMod val="50000"/>
                  </a:schemeClr>
                </a:solidFill>
                <a:latin typeface="Helvetica Light" panose="020B0403020202020204" pitchFamily="34" charset="0"/>
              </a:rPr>
              <a:t>Our team of </a:t>
            </a:r>
            <a:r>
              <a:rPr lang="en-US" sz="1800" b="1" dirty="0">
                <a:solidFill>
                  <a:schemeClr val="accent2"/>
                </a:solidFill>
                <a:latin typeface="Helvetica" pitchFamily="2" charset="0"/>
              </a:rPr>
              <a:t>experienced educators will</a:t>
            </a:r>
            <a:r>
              <a:rPr lang="en-US" sz="1800" b="1" dirty="0">
                <a:solidFill>
                  <a:schemeClr val="bg1">
                    <a:lumMod val="50000"/>
                  </a:schemeClr>
                </a:solidFill>
                <a:latin typeface="Helvetica" pitchFamily="2" charset="0"/>
              </a:rPr>
              <a:t> </a:t>
            </a:r>
            <a:r>
              <a:rPr lang="en-US" sz="1800" b="1" dirty="0">
                <a:solidFill>
                  <a:schemeClr val="accent2"/>
                </a:solidFill>
                <a:latin typeface="Helvetica" pitchFamily="2" charset="0"/>
              </a:rPr>
              <a:t>work with your teachers </a:t>
            </a:r>
            <a:r>
              <a:rPr lang="en-US" sz="1800" dirty="0">
                <a:solidFill>
                  <a:schemeClr val="bg1">
                    <a:lumMod val="50000"/>
                  </a:schemeClr>
                </a:solidFill>
                <a:latin typeface="Helvetica Light" panose="020B0403020202020204" pitchFamily="34" charset="0"/>
              </a:rPr>
              <a:t>to ensure that they feel confident, prepared, and eager to collaborate with colleagues and to motivate students, </a:t>
            </a:r>
            <a:r>
              <a:rPr lang="en-US" sz="1800" b="1" dirty="0">
                <a:solidFill>
                  <a:schemeClr val="accent2"/>
                </a:solidFill>
                <a:latin typeface="Helvetica" pitchFamily="2" charset="0"/>
              </a:rPr>
              <a:t>providing the best learning experience possible</a:t>
            </a:r>
            <a:r>
              <a:rPr lang="en-US" sz="1800" dirty="0">
                <a:solidFill>
                  <a:schemeClr val="bg1">
                    <a:lumMod val="50000"/>
                  </a:schemeClr>
                </a:solidFill>
                <a:latin typeface="Helvetica Light" panose="020B0403020202020204" pitchFamily="34" charset="0"/>
              </a:rPr>
              <a:t>.</a:t>
            </a:r>
          </a:p>
        </p:txBody>
      </p:sp>
      <p:sp>
        <p:nvSpPr>
          <p:cNvPr id="27" name="Subtitle 2">
            <a:extLst>
              <a:ext uri="{FF2B5EF4-FFF2-40B4-BE49-F238E27FC236}">
                <a16:creationId xmlns:a16="http://schemas.microsoft.com/office/drawing/2014/main" id="{D82348DB-530F-8E48-8699-F63BCFE80861}"/>
              </a:ext>
            </a:extLst>
          </p:cNvPr>
          <p:cNvSpPr txBox="1">
            <a:spLocks/>
          </p:cNvSpPr>
          <p:nvPr/>
        </p:nvSpPr>
        <p:spPr>
          <a:xfrm>
            <a:off x="6041401" y="4159400"/>
            <a:ext cx="2649936" cy="44585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200" b="1" dirty="0">
                <a:latin typeface="Helvetica" pitchFamily="2" charset="0"/>
              </a:rPr>
              <a:t>Face-to-Face Workshops</a:t>
            </a:r>
          </a:p>
        </p:txBody>
      </p:sp>
      <p:pic>
        <p:nvPicPr>
          <p:cNvPr id="20" name="Picture 19">
            <a:extLst>
              <a:ext uri="{FF2B5EF4-FFF2-40B4-BE49-F238E27FC236}">
                <a16:creationId xmlns:a16="http://schemas.microsoft.com/office/drawing/2014/main" id="{0F10BF83-40A5-F74F-8E97-0253EB1D5AB2}"/>
              </a:ext>
            </a:extLst>
          </p:cNvPr>
          <p:cNvPicPr>
            <a:picLocks noChangeAspect="1"/>
          </p:cNvPicPr>
          <p:nvPr/>
        </p:nvPicPr>
        <p:blipFill rotWithShape="1">
          <a:blip r:embed="rId2"/>
          <a:srcRect b="12708"/>
          <a:stretch/>
        </p:blipFill>
        <p:spPr>
          <a:xfrm>
            <a:off x="6134914" y="574412"/>
            <a:ext cx="2545790" cy="1481518"/>
          </a:xfrm>
          <a:prstGeom prst="rect">
            <a:avLst/>
          </a:prstGeom>
        </p:spPr>
      </p:pic>
      <p:pic>
        <p:nvPicPr>
          <p:cNvPr id="25" name="Picture 24">
            <a:extLst>
              <a:ext uri="{FF2B5EF4-FFF2-40B4-BE49-F238E27FC236}">
                <a16:creationId xmlns:a16="http://schemas.microsoft.com/office/drawing/2014/main" id="{9A47E146-B050-E74E-BC14-79ABA46BB291}"/>
              </a:ext>
            </a:extLst>
          </p:cNvPr>
          <p:cNvPicPr>
            <a:picLocks noChangeAspect="1"/>
          </p:cNvPicPr>
          <p:nvPr/>
        </p:nvPicPr>
        <p:blipFill rotWithShape="1">
          <a:blip r:embed="rId3"/>
          <a:srcRect l="14297" t="16542" r="10744" b="12744"/>
          <a:stretch/>
        </p:blipFill>
        <p:spPr>
          <a:xfrm>
            <a:off x="6150674" y="2502920"/>
            <a:ext cx="2530030" cy="1587902"/>
          </a:xfrm>
          <a:prstGeom prst="rect">
            <a:avLst/>
          </a:prstGeom>
        </p:spPr>
      </p:pic>
      <p:pic>
        <p:nvPicPr>
          <p:cNvPr id="3" name="Picture 2">
            <a:extLst>
              <a:ext uri="{FF2B5EF4-FFF2-40B4-BE49-F238E27FC236}">
                <a16:creationId xmlns:a16="http://schemas.microsoft.com/office/drawing/2014/main" id="{9C312FC1-A8FF-BA40-B293-DF2EBC4FA1AB}"/>
              </a:ext>
            </a:extLst>
          </p:cNvPr>
          <p:cNvPicPr>
            <a:picLocks noChangeAspect="1"/>
          </p:cNvPicPr>
          <p:nvPr/>
        </p:nvPicPr>
        <p:blipFill rotWithShape="1">
          <a:blip r:embed="rId4"/>
          <a:srcRect b="12912"/>
          <a:stretch/>
        </p:blipFill>
        <p:spPr>
          <a:xfrm>
            <a:off x="6119421" y="568877"/>
            <a:ext cx="2561285" cy="1487055"/>
          </a:xfrm>
          <a:prstGeom prst="rect">
            <a:avLst/>
          </a:prstGeom>
        </p:spPr>
      </p:pic>
      <p:pic>
        <p:nvPicPr>
          <p:cNvPr id="6" name="Picture 5">
            <a:extLst>
              <a:ext uri="{FF2B5EF4-FFF2-40B4-BE49-F238E27FC236}">
                <a16:creationId xmlns:a16="http://schemas.microsoft.com/office/drawing/2014/main" id="{A93B9330-9768-D946-A42E-3CF27C4E5A9D}"/>
              </a:ext>
            </a:extLst>
          </p:cNvPr>
          <p:cNvPicPr>
            <a:picLocks noChangeAspect="1"/>
          </p:cNvPicPr>
          <p:nvPr/>
        </p:nvPicPr>
        <p:blipFill rotWithShape="1">
          <a:blip r:embed="rId5"/>
          <a:srcRect l="13807" t="15060" r="9482" b="11640"/>
          <a:stretch/>
        </p:blipFill>
        <p:spPr>
          <a:xfrm>
            <a:off x="6150674" y="2489605"/>
            <a:ext cx="2530030" cy="1608307"/>
          </a:xfrm>
          <a:prstGeom prst="rect">
            <a:avLst/>
          </a:prstGeom>
        </p:spPr>
      </p:pic>
      <p:pic>
        <p:nvPicPr>
          <p:cNvPr id="28" name="Picture 27">
            <a:extLst>
              <a:ext uri="{FF2B5EF4-FFF2-40B4-BE49-F238E27FC236}">
                <a16:creationId xmlns:a16="http://schemas.microsoft.com/office/drawing/2014/main" id="{B57AC18C-555B-864D-9609-3AB92CFC2D0C}"/>
              </a:ext>
            </a:extLst>
          </p:cNvPr>
          <p:cNvPicPr>
            <a:picLocks noChangeAspect="1"/>
          </p:cNvPicPr>
          <p:nvPr/>
        </p:nvPicPr>
        <p:blipFill rotWithShape="1">
          <a:blip r:embed="rId6"/>
          <a:srcRect l="4599" t="10591" r="5992"/>
          <a:stretch/>
        </p:blipFill>
        <p:spPr>
          <a:xfrm>
            <a:off x="6150674" y="4607031"/>
            <a:ext cx="2525238" cy="1420446"/>
          </a:xfrm>
          <a:prstGeom prst="rect">
            <a:avLst/>
          </a:prstGeom>
        </p:spPr>
      </p:pic>
      <p:pic>
        <p:nvPicPr>
          <p:cNvPr id="21" name="Picture 20">
            <a:extLst>
              <a:ext uri="{FF2B5EF4-FFF2-40B4-BE49-F238E27FC236}">
                <a16:creationId xmlns:a16="http://schemas.microsoft.com/office/drawing/2014/main" id="{0AADB172-7EDF-974D-BDC1-6274AF5479DD}"/>
              </a:ext>
            </a:extLst>
          </p:cNvPr>
          <p:cNvPicPr>
            <a:picLocks noChangeAspect="1"/>
          </p:cNvPicPr>
          <p:nvPr/>
        </p:nvPicPr>
        <p:blipFill>
          <a:blip r:embed="rId7"/>
          <a:stretch>
            <a:fillRect/>
          </a:stretch>
        </p:blipFill>
        <p:spPr>
          <a:xfrm>
            <a:off x="157517" y="186479"/>
            <a:ext cx="2032000" cy="279400"/>
          </a:xfrm>
          <a:prstGeom prst="rect">
            <a:avLst/>
          </a:prstGeom>
        </p:spPr>
      </p:pic>
      <p:sp>
        <p:nvSpPr>
          <p:cNvPr id="23" name="TextBox 22">
            <a:extLst>
              <a:ext uri="{FF2B5EF4-FFF2-40B4-BE49-F238E27FC236}">
                <a16:creationId xmlns:a16="http://schemas.microsoft.com/office/drawing/2014/main" id="{D8B42AE0-38EB-A446-B0F6-1E0ACAB1771F}"/>
              </a:ext>
            </a:extLst>
          </p:cNvPr>
          <p:cNvSpPr txBox="1"/>
          <p:nvPr/>
        </p:nvSpPr>
        <p:spPr>
          <a:xfrm>
            <a:off x="92307" y="174969"/>
            <a:ext cx="313661" cy="192360"/>
          </a:xfrm>
          <a:prstGeom prst="rect">
            <a:avLst/>
          </a:prstGeom>
          <a:noFill/>
        </p:spPr>
        <p:txBody>
          <a:bodyPr wrap="square" rtlCol="0">
            <a:spAutoFit/>
          </a:bodyPr>
          <a:lstStyle/>
          <a:p>
            <a:pPr algn="ctr"/>
            <a:r>
              <a:rPr lang="en-US" sz="650" b="1" dirty="0">
                <a:solidFill>
                  <a:schemeClr val="bg1"/>
                </a:solidFill>
                <a:latin typeface="Helvetica" pitchFamily="2" charset="0"/>
              </a:rPr>
              <a:t>16</a:t>
            </a:r>
          </a:p>
        </p:txBody>
      </p:sp>
    </p:spTree>
    <p:extLst>
      <p:ext uri="{BB962C8B-B14F-4D97-AF65-F5344CB8AC3E}">
        <p14:creationId xmlns:p14="http://schemas.microsoft.com/office/powerpoint/2010/main" val="3465338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2810073-448D-9B46-97ED-F733BCC5EEF8}"/>
              </a:ext>
            </a:extLst>
          </p:cNvPr>
          <p:cNvPicPr>
            <a:picLocks noChangeAspect="1"/>
          </p:cNvPicPr>
          <p:nvPr/>
        </p:nvPicPr>
        <p:blipFill rotWithShape="1">
          <a:blip r:embed="rId2"/>
          <a:srcRect l="3780" t="5829" b="10087"/>
          <a:stretch/>
        </p:blipFill>
        <p:spPr>
          <a:xfrm>
            <a:off x="-14990" y="0"/>
            <a:ext cx="9158990" cy="5002306"/>
          </a:xfrm>
          <a:prstGeom prst="rect">
            <a:avLst/>
          </a:prstGeom>
        </p:spPr>
      </p:pic>
      <p:sp>
        <p:nvSpPr>
          <p:cNvPr id="15" name="Subtitle 2">
            <a:extLst>
              <a:ext uri="{FF2B5EF4-FFF2-40B4-BE49-F238E27FC236}">
                <a16:creationId xmlns:a16="http://schemas.microsoft.com/office/drawing/2014/main" id="{C5BA86D1-BB75-4D5F-A5F0-31268E9D1B4D}"/>
              </a:ext>
            </a:extLst>
          </p:cNvPr>
          <p:cNvSpPr txBox="1">
            <a:spLocks/>
          </p:cNvSpPr>
          <p:nvPr/>
        </p:nvSpPr>
        <p:spPr>
          <a:xfrm>
            <a:off x="271438" y="5170481"/>
            <a:ext cx="8872563" cy="172459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600"/>
              </a:spcBef>
            </a:pPr>
            <a:r>
              <a:rPr lang="en-US" sz="1800" b="1" dirty="0">
                <a:solidFill>
                  <a:schemeClr val="accent2"/>
                </a:solidFill>
                <a:latin typeface="Helvetica" pitchFamily="2" charset="0"/>
              </a:rPr>
              <a:t>Britannica's English learning program "Angie &amp; Tony" </a:t>
            </a:r>
            <a:r>
              <a:rPr lang="en-US" sz="1800" dirty="0">
                <a:solidFill>
                  <a:schemeClr val="bg1">
                    <a:lumMod val="50000"/>
                  </a:schemeClr>
                </a:solidFill>
                <a:latin typeface="Helvetica Light" panose="020B0403020202020204" pitchFamily="34" charset="0"/>
              </a:rPr>
              <a:t>allows teachers to introduce English into their everyday activities in </a:t>
            </a:r>
            <a:r>
              <a:rPr lang="en-US" sz="1800" b="1" dirty="0">
                <a:solidFill>
                  <a:schemeClr val="accent2"/>
                </a:solidFill>
                <a:latin typeface="Helvetica" pitchFamily="2" charset="0"/>
              </a:rPr>
              <a:t>a fun and engaging way</a:t>
            </a:r>
            <a:r>
              <a:rPr lang="en-US" sz="1800" dirty="0">
                <a:solidFill>
                  <a:schemeClr val="bg1">
                    <a:lumMod val="50000"/>
                  </a:schemeClr>
                </a:solidFill>
                <a:latin typeface="Helvetica Light" panose="020B0403020202020204" pitchFamily="34" charset="0"/>
              </a:rPr>
              <a:t>.  This program gives benefits not only for children but also to parents and gives them an opportunity to connect with their child at home. </a:t>
            </a:r>
            <a:r>
              <a:rPr lang="en-US" sz="1800" b="1" dirty="0">
                <a:solidFill>
                  <a:schemeClr val="accent2"/>
                </a:solidFill>
                <a:latin typeface="Helvetica" pitchFamily="2" charset="0"/>
              </a:rPr>
              <a:t>By learning with parents and family, children will learn English with an easy mind and with great motivations.</a:t>
            </a:r>
          </a:p>
        </p:txBody>
      </p:sp>
      <p:sp>
        <p:nvSpPr>
          <p:cNvPr id="9" name="Subtitle 2">
            <a:extLst>
              <a:ext uri="{FF2B5EF4-FFF2-40B4-BE49-F238E27FC236}">
                <a16:creationId xmlns:a16="http://schemas.microsoft.com/office/drawing/2014/main" id="{14E8582E-827E-BB46-B42B-0222B89CCBA3}"/>
              </a:ext>
            </a:extLst>
          </p:cNvPr>
          <p:cNvSpPr txBox="1">
            <a:spLocks/>
          </p:cNvSpPr>
          <p:nvPr/>
        </p:nvSpPr>
        <p:spPr>
          <a:xfrm>
            <a:off x="2731008" y="399071"/>
            <a:ext cx="6412992" cy="172459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600"/>
              </a:spcBef>
            </a:pPr>
            <a:endParaRPr lang="en-US" sz="1800" dirty="0">
              <a:solidFill>
                <a:schemeClr val="bg1">
                  <a:lumMod val="50000"/>
                </a:schemeClr>
              </a:solidFill>
              <a:latin typeface="Helvetica Light" panose="020B0403020202020204" pitchFamily="34" charset="0"/>
            </a:endParaRPr>
          </a:p>
        </p:txBody>
      </p:sp>
      <p:sp>
        <p:nvSpPr>
          <p:cNvPr id="5" name="Rectangle 4">
            <a:extLst>
              <a:ext uri="{FF2B5EF4-FFF2-40B4-BE49-F238E27FC236}">
                <a16:creationId xmlns:a16="http://schemas.microsoft.com/office/drawing/2014/main" id="{52CD2E9D-D679-F145-91F7-AEA5EF594A4D}"/>
              </a:ext>
            </a:extLst>
          </p:cNvPr>
          <p:cNvSpPr/>
          <p:nvPr/>
        </p:nvSpPr>
        <p:spPr>
          <a:xfrm>
            <a:off x="-29980" y="3724288"/>
            <a:ext cx="2173574" cy="1027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C6104B3-7D10-5646-ABAB-0173F9C1122F}"/>
              </a:ext>
            </a:extLst>
          </p:cNvPr>
          <p:cNvPicPr>
            <a:picLocks noChangeAspect="1"/>
          </p:cNvPicPr>
          <p:nvPr/>
        </p:nvPicPr>
        <p:blipFill>
          <a:blip r:embed="rId3"/>
          <a:stretch>
            <a:fillRect/>
          </a:stretch>
        </p:blipFill>
        <p:spPr>
          <a:xfrm>
            <a:off x="170771" y="3863986"/>
            <a:ext cx="1772072" cy="792390"/>
          </a:xfrm>
          <a:prstGeom prst="rect">
            <a:avLst/>
          </a:prstGeom>
        </p:spPr>
      </p:pic>
      <p:sp>
        <p:nvSpPr>
          <p:cNvPr id="11" name="Subtitle 2">
            <a:extLst>
              <a:ext uri="{FF2B5EF4-FFF2-40B4-BE49-F238E27FC236}">
                <a16:creationId xmlns:a16="http://schemas.microsoft.com/office/drawing/2014/main" id="{AC39A842-2A21-5545-94BC-AA806A2E14B4}"/>
              </a:ext>
            </a:extLst>
          </p:cNvPr>
          <p:cNvSpPr txBox="1">
            <a:spLocks/>
          </p:cNvSpPr>
          <p:nvPr/>
        </p:nvSpPr>
        <p:spPr>
          <a:xfrm>
            <a:off x="271437" y="1445645"/>
            <a:ext cx="8994512" cy="172459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600"/>
              </a:spcBef>
            </a:pPr>
            <a:endParaRPr lang="en-US" sz="1800" dirty="0">
              <a:solidFill>
                <a:schemeClr val="bg1">
                  <a:lumMod val="50000"/>
                </a:schemeClr>
              </a:solidFill>
              <a:latin typeface="Helvetica Light" panose="020B0403020202020204" pitchFamily="34" charset="0"/>
            </a:endParaRPr>
          </a:p>
        </p:txBody>
      </p:sp>
      <p:pic>
        <p:nvPicPr>
          <p:cNvPr id="17" name="Picture 16">
            <a:extLst>
              <a:ext uri="{FF2B5EF4-FFF2-40B4-BE49-F238E27FC236}">
                <a16:creationId xmlns:a16="http://schemas.microsoft.com/office/drawing/2014/main" id="{9ABFF482-B207-E048-9A02-F6DBAC78EE23}"/>
              </a:ext>
            </a:extLst>
          </p:cNvPr>
          <p:cNvPicPr>
            <a:picLocks noChangeAspect="1"/>
          </p:cNvPicPr>
          <p:nvPr/>
        </p:nvPicPr>
        <p:blipFill>
          <a:blip r:embed="rId4"/>
          <a:stretch>
            <a:fillRect/>
          </a:stretch>
        </p:blipFill>
        <p:spPr>
          <a:xfrm>
            <a:off x="6960162" y="186479"/>
            <a:ext cx="2032000" cy="279400"/>
          </a:xfrm>
          <a:prstGeom prst="rect">
            <a:avLst/>
          </a:prstGeom>
        </p:spPr>
      </p:pic>
      <p:sp>
        <p:nvSpPr>
          <p:cNvPr id="18" name="TextBox 17">
            <a:extLst>
              <a:ext uri="{FF2B5EF4-FFF2-40B4-BE49-F238E27FC236}">
                <a16:creationId xmlns:a16="http://schemas.microsoft.com/office/drawing/2014/main" id="{60E1E8EF-FAF6-EF47-AF76-77EC8A4F36A1}"/>
              </a:ext>
            </a:extLst>
          </p:cNvPr>
          <p:cNvSpPr txBox="1"/>
          <p:nvPr/>
        </p:nvSpPr>
        <p:spPr>
          <a:xfrm>
            <a:off x="6894952" y="174969"/>
            <a:ext cx="313661" cy="192360"/>
          </a:xfrm>
          <a:prstGeom prst="rect">
            <a:avLst/>
          </a:prstGeom>
          <a:noFill/>
        </p:spPr>
        <p:txBody>
          <a:bodyPr wrap="square" rtlCol="0">
            <a:spAutoFit/>
          </a:bodyPr>
          <a:lstStyle/>
          <a:p>
            <a:pPr algn="ctr"/>
            <a:r>
              <a:rPr lang="en-US" sz="650" b="1" dirty="0">
                <a:solidFill>
                  <a:schemeClr val="bg1"/>
                </a:solidFill>
                <a:latin typeface="Helvetica" pitchFamily="2" charset="0"/>
              </a:rPr>
              <a:t>18</a:t>
            </a:r>
          </a:p>
        </p:txBody>
      </p:sp>
    </p:spTree>
    <p:extLst>
      <p:ext uri="{BB962C8B-B14F-4D97-AF65-F5344CB8AC3E}">
        <p14:creationId xmlns:p14="http://schemas.microsoft.com/office/powerpoint/2010/main" val="3402907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D3A4D404-B3F6-D447-82DD-AE2D6E1714A9}"/>
              </a:ext>
            </a:extLst>
          </p:cNvPr>
          <p:cNvSpPr txBox="1">
            <a:spLocks/>
          </p:cNvSpPr>
          <p:nvPr/>
        </p:nvSpPr>
        <p:spPr>
          <a:xfrm>
            <a:off x="626414" y="5728832"/>
            <a:ext cx="3743323" cy="2063971"/>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spc="-50" dirty="0">
                <a:latin typeface="Helvetica" pitchFamily="2" charset="0"/>
              </a:rPr>
              <a:t>Cutting Edge Technologies</a:t>
            </a:r>
            <a:endParaRPr lang="en-US" sz="2800" b="1" spc="-50" dirty="0">
              <a:solidFill>
                <a:schemeClr val="accent2"/>
              </a:solidFill>
              <a:latin typeface="Helvetica" pitchFamily="2" charset="0"/>
            </a:endParaRPr>
          </a:p>
        </p:txBody>
      </p:sp>
      <p:sp>
        <p:nvSpPr>
          <p:cNvPr id="21" name="Subtitle 2">
            <a:extLst>
              <a:ext uri="{FF2B5EF4-FFF2-40B4-BE49-F238E27FC236}">
                <a16:creationId xmlns:a16="http://schemas.microsoft.com/office/drawing/2014/main" id="{FB4186FE-8B5C-CC47-B1FC-2C0A2583CDCC}"/>
              </a:ext>
            </a:extLst>
          </p:cNvPr>
          <p:cNvSpPr txBox="1">
            <a:spLocks/>
          </p:cNvSpPr>
          <p:nvPr/>
        </p:nvSpPr>
        <p:spPr>
          <a:xfrm>
            <a:off x="3279967" y="5764246"/>
            <a:ext cx="4842057" cy="83377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2000"/>
              </a:lnSpc>
            </a:pPr>
            <a:r>
              <a:rPr lang="en-US" sz="1600" dirty="0">
                <a:solidFill>
                  <a:schemeClr val="bg1">
                    <a:lumMod val="50000"/>
                  </a:schemeClr>
                </a:solidFill>
                <a:latin typeface="Helvetica Light" panose="020B0403020202020204" pitchFamily="34" charset="0"/>
              </a:rPr>
              <a:t>Combine our experienced, expert, </a:t>
            </a:r>
            <a:r>
              <a:rPr lang="en-US" sz="1600" b="1" dirty="0">
                <a:solidFill>
                  <a:schemeClr val="accent2"/>
                </a:solidFill>
                <a:latin typeface="Helvetica Light" panose="020B0403020202020204" pitchFamily="34" charset="0"/>
              </a:rPr>
              <a:t>world-class content</a:t>
            </a:r>
            <a:r>
              <a:rPr lang="en-US" sz="1600" dirty="0">
                <a:solidFill>
                  <a:schemeClr val="bg1">
                    <a:lumMod val="50000"/>
                  </a:schemeClr>
                </a:solidFill>
                <a:latin typeface="Helvetica Light" panose="020B0403020202020204" pitchFamily="34" charset="0"/>
              </a:rPr>
              <a:t> with Net Dragon’s </a:t>
            </a:r>
            <a:r>
              <a:rPr lang="en-US" sz="1600" b="1" dirty="0">
                <a:solidFill>
                  <a:schemeClr val="accent2"/>
                </a:solidFill>
                <a:latin typeface="Helvetica Light" panose="020B0403020202020204" pitchFamily="34" charset="0"/>
              </a:rPr>
              <a:t>cutting edge technology </a:t>
            </a:r>
            <a:r>
              <a:rPr lang="en-US" sz="1600" dirty="0">
                <a:solidFill>
                  <a:schemeClr val="bg1">
                    <a:lumMod val="50000"/>
                  </a:schemeClr>
                </a:solidFill>
                <a:latin typeface="Helvetica Light" panose="020B0403020202020204" pitchFamily="34" charset="0"/>
              </a:rPr>
              <a:t>and we have a </a:t>
            </a:r>
            <a:r>
              <a:rPr lang="en-US" sz="1600" b="1" dirty="0">
                <a:solidFill>
                  <a:schemeClr val="accent2"/>
                </a:solidFill>
                <a:latin typeface="Helvetica Light" panose="020B0403020202020204" pitchFamily="34" charset="0"/>
              </a:rPr>
              <a:t>perfect solution</a:t>
            </a:r>
            <a:r>
              <a:rPr lang="en-US" sz="1600" dirty="0">
                <a:solidFill>
                  <a:schemeClr val="bg1">
                    <a:lumMod val="50000"/>
                  </a:schemeClr>
                </a:solidFill>
                <a:latin typeface="Helvetica Light" panose="020B0403020202020204" pitchFamily="34" charset="0"/>
              </a:rPr>
              <a:t>!</a:t>
            </a:r>
          </a:p>
        </p:txBody>
      </p:sp>
      <p:pic>
        <p:nvPicPr>
          <p:cNvPr id="33" name="Picture 32">
            <a:extLst>
              <a:ext uri="{FF2B5EF4-FFF2-40B4-BE49-F238E27FC236}">
                <a16:creationId xmlns:a16="http://schemas.microsoft.com/office/drawing/2014/main" id="{8A264BE1-F980-A949-A723-124771FE7F38}"/>
              </a:ext>
            </a:extLst>
          </p:cNvPr>
          <p:cNvPicPr>
            <a:picLocks noChangeAspect="1"/>
          </p:cNvPicPr>
          <p:nvPr/>
        </p:nvPicPr>
        <p:blipFill>
          <a:blip r:embed="rId3"/>
          <a:stretch>
            <a:fillRect/>
          </a:stretch>
        </p:blipFill>
        <p:spPr>
          <a:xfrm>
            <a:off x="158115" y="181819"/>
            <a:ext cx="2019300" cy="279400"/>
          </a:xfrm>
          <a:prstGeom prst="rect">
            <a:avLst/>
          </a:prstGeom>
        </p:spPr>
      </p:pic>
      <p:sp>
        <p:nvSpPr>
          <p:cNvPr id="36" name="TextBox 35">
            <a:extLst>
              <a:ext uri="{FF2B5EF4-FFF2-40B4-BE49-F238E27FC236}">
                <a16:creationId xmlns:a16="http://schemas.microsoft.com/office/drawing/2014/main" id="{D8140664-79A3-DC4D-83EA-2494E05CD7EB}"/>
              </a:ext>
            </a:extLst>
          </p:cNvPr>
          <p:cNvSpPr txBox="1"/>
          <p:nvPr/>
        </p:nvSpPr>
        <p:spPr>
          <a:xfrm>
            <a:off x="92307" y="174969"/>
            <a:ext cx="313661" cy="192360"/>
          </a:xfrm>
          <a:prstGeom prst="rect">
            <a:avLst/>
          </a:prstGeom>
          <a:noFill/>
        </p:spPr>
        <p:txBody>
          <a:bodyPr wrap="square" rtlCol="0">
            <a:spAutoFit/>
          </a:bodyPr>
          <a:lstStyle/>
          <a:p>
            <a:pPr algn="ctr"/>
            <a:r>
              <a:rPr lang="en-US" sz="650" b="1" dirty="0">
                <a:solidFill>
                  <a:schemeClr val="bg1"/>
                </a:solidFill>
                <a:latin typeface="Helvetica" pitchFamily="2" charset="0"/>
              </a:rPr>
              <a:t>99</a:t>
            </a:r>
          </a:p>
        </p:txBody>
      </p:sp>
      <p:pic>
        <p:nvPicPr>
          <p:cNvPr id="3" name="Picture 2">
            <a:extLst>
              <a:ext uri="{FF2B5EF4-FFF2-40B4-BE49-F238E27FC236}">
                <a16:creationId xmlns:a16="http://schemas.microsoft.com/office/drawing/2014/main" id="{FFCE572E-8CA2-5A41-8375-86ED882E74E5}"/>
              </a:ext>
            </a:extLst>
          </p:cNvPr>
          <p:cNvPicPr>
            <a:picLocks noChangeAspect="1"/>
          </p:cNvPicPr>
          <p:nvPr/>
        </p:nvPicPr>
        <p:blipFill>
          <a:blip r:embed="rId4"/>
          <a:stretch>
            <a:fillRect/>
          </a:stretch>
        </p:blipFill>
        <p:spPr>
          <a:xfrm>
            <a:off x="-680224" y="2"/>
            <a:ext cx="9837291" cy="5533476"/>
          </a:xfrm>
          <a:prstGeom prst="rect">
            <a:avLst/>
          </a:prstGeom>
        </p:spPr>
      </p:pic>
      <p:pic>
        <p:nvPicPr>
          <p:cNvPr id="9" name="Picture 8">
            <a:extLst>
              <a:ext uri="{FF2B5EF4-FFF2-40B4-BE49-F238E27FC236}">
                <a16:creationId xmlns:a16="http://schemas.microsoft.com/office/drawing/2014/main" id="{F22B408F-A280-7E49-9DCC-AF6305B75AEA}"/>
              </a:ext>
            </a:extLst>
          </p:cNvPr>
          <p:cNvPicPr>
            <a:picLocks noChangeAspect="1"/>
          </p:cNvPicPr>
          <p:nvPr/>
        </p:nvPicPr>
        <p:blipFill>
          <a:blip r:embed="rId5"/>
          <a:stretch>
            <a:fillRect/>
          </a:stretch>
        </p:blipFill>
        <p:spPr>
          <a:xfrm>
            <a:off x="309917" y="338879"/>
            <a:ext cx="2032000" cy="279400"/>
          </a:xfrm>
          <a:prstGeom prst="rect">
            <a:avLst/>
          </a:prstGeom>
        </p:spPr>
      </p:pic>
      <p:sp>
        <p:nvSpPr>
          <p:cNvPr id="10" name="TextBox 9">
            <a:extLst>
              <a:ext uri="{FF2B5EF4-FFF2-40B4-BE49-F238E27FC236}">
                <a16:creationId xmlns:a16="http://schemas.microsoft.com/office/drawing/2014/main" id="{804CBD46-AD24-D846-8301-FBB77693D3AB}"/>
              </a:ext>
            </a:extLst>
          </p:cNvPr>
          <p:cNvSpPr txBox="1"/>
          <p:nvPr/>
        </p:nvSpPr>
        <p:spPr>
          <a:xfrm>
            <a:off x="244707" y="327369"/>
            <a:ext cx="313661" cy="192360"/>
          </a:xfrm>
          <a:prstGeom prst="rect">
            <a:avLst/>
          </a:prstGeom>
          <a:noFill/>
        </p:spPr>
        <p:txBody>
          <a:bodyPr wrap="square" rtlCol="0">
            <a:spAutoFit/>
          </a:bodyPr>
          <a:lstStyle/>
          <a:p>
            <a:pPr algn="ctr"/>
            <a:r>
              <a:rPr lang="en-US" sz="650" b="1" dirty="0">
                <a:solidFill>
                  <a:schemeClr val="bg1"/>
                </a:solidFill>
                <a:latin typeface="Helvetica" pitchFamily="2" charset="0"/>
              </a:rPr>
              <a:t>19</a:t>
            </a:r>
          </a:p>
        </p:txBody>
      </p:sp>
    </p:spTree>
    <p:extLst>
      <p:ext uri="{BB962C8B-B14F-4D97-AF65-F5344CB8AC3E}">
        <p14:creationId xmlns:p14="http://schemas.microsoft.com/office/powerpoint/2010/main" val="6024257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44B1FF-1B49-7A4E-825F-BCCBA9DEC428}"/>
              </a:ext>
            </a:extLst>
          </p:cNvPr>
          <p:cNvPicPr>
            <a:picLocks noChangeAspect="1"/>
          </p:cNvPicPr>
          <p:nvPr/>
        </p:nvPicPr>
        <p:blipFill>
          <a:blip r:embed="rId2"/>
          <a:stretch>
            <a:fillRect/>
          </a:stretch>
        </p:blipFill>
        <p:spPr>
          <a:xfrm>
            <a:off x="-146304" y="-199535"/>
            <a:ext cx="9290304" cy="7216575"/>
          </a:xfrm>
          <a:prstGeom prst="rect">
            <a:avLst/>
          </a:prstGeom>
        </p:spPr>
      </p:pic>
      <p:sp>
        <p:nvSpPr>
          <p:cNvPr id="7" name="Rectangle 6">
            <a:extLst>
              <a:ext uri="{FF2B5EF4-FFF2-40B4-BE49-F238E27FC236}">
                <a16:creationId xmlns:a16="http://schemas.microsoft.com/office/drawing/2014/main" id="{027D2BBE-BA0A-8349-9B72-C888E2CEDADE}"/>
              </a:ext>
            </a:extLst>
          </p:cNvPr>
          <p:cNvSpPr/>
          <p:nvPr/>
        </p:nvSpPr>
        <p:spPr>
          <a:xfrm>
            <a:off x="4141694" y="288318"/>
            <a:ext cx="7467602" cy="9846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DE0D3858-18B8-BC4C-B7C6-431C74A3FB3C}"/>
              </a:ext>
            </a:extLst>
          </p:cNvPr>
          <p:cNvSpPr txBox="1">
            <a:spLocks/>
          </p:cNvSpPr>
          <p:nvPr/>
        </p:nvSpPr>
        <p:spPr>
          <a:xfrm>
            <a:off x="4294089" y="662273"/>
            <a:ext cx="8515470" cy="1497981"/>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3400"/>
              </a:lnSpc>
            </a:pPr>
            <a:r>
              <a:rPr lang="en-US" sz="5400" b="1" spc="-50" dirty="0">
                <a:solidFill>
                  <a:schemeClr val="accent2"/>
                </a:solidFill>
                <a:latin typeface="Helvetica" pitchFamily="2" charset="0"/>
              </a:rPr>
              <a:t>Case </a:t>
            </a:r>
            <a:r>
              <a:rPr lang="en-US" sz="5400" b="1" spc="-50" dirty="0">
                <a:solidFill>
                  <a:schemeClr val="bg1"/>
                </a:solidFill>
                <a:latin typeface="Helvetica" pitchFamily="2" charset="0"/>
              </a:rPr>
              <a:t>Studies</a:t>
            </a:r>
          </a:p>
        </p:txBody>
      </p:sp>
    </p:spTree>
    <p:extLst>
      <p:ext uri="{BB962C8B-B14F-4D97-AF65-F5344CB8AC3E}">
        <p14:creationId xmlns:p14="http://schemas.microsoft.com/office/powerpoint/2010/main" val="1179306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94560E-BC76-BD41-8C1F-6325ACF3A60C}"/>
              </a:ext>
            </a:extLst>
          </p:cNvPr>
          <p:cNvPicPr>
            <a:picLocks noChangeAspect="1"/>
          </p:cNvPicPr>
          <p:nvPr/>
        </p:nvPicPr>
        <p:blipFill rotWithShape="1">
          <a:blip r:embed="rId2"/>
          <a:srcRect b="2790"/>
          <a:stretch/>
        </p:blipFill>
        <p:spPr>
          <a:xfrm>
            <a:off x="-121023" y="2887"/>
            <a:ext cx="9399494" cy="5133890"/>
          </a:xfrm>
          <a:prstGeom prst="rect">
            <a:avLst/>
          </a:prstGeom>
        </p:spPr>
      </p:pic>
      <p:pic>
        <p:nvPicPr>
          <p:cNvPr id="11" name="Picture 10">
            <a:extLst>
              <a:ext uri="{FF2B5EF4-FFF2-40B4-BE49-F238E27FC236}">
                <a16:creationId xmlns:a16="http://schemas.microsoft.com/office/drawing/2014/main" id="{59A96455-840E-D547-B737-DF0739F7AAB9}"/>
              </a:ext>
            </a:extLst>
          </p:cNvPr>
          <p:cNvPicPr>
            <a:picLocks noChangeAspect="1"/>
          </p:cNvPicPr>
          <p:nvPr/>
        </p:nvPicPr>
        <p:blipFill>
          <a:blip r:embed="rId3"/>
          <a:stretch>
            <a:fillRect/>
          </a:stretch>
        </p:blipFill>
        <p:spPr>
          <a:xfrm>
            <a:off x="158115" y="188561"/>
            <a:ext cx="2032000" cy="279400"/>
          </a:xfrm>
          <a:prstGeom prst="rect">
            <a:avLst/>
          </a:prstGeom>
        </p:spPr>
      </p:pic>
      <p:sp>
        <p:nvSpPr>
          <p:cNvPr id="21" name="Rectangle 20">
            <a:extLst>
              <a:ext uri="{FF2B5EF4-FFF2-40B4-BE49-F238E27FC236}">
                <a16:creationId xmlns:a16="http://schemas.microsoft.com/office/drawing/2014/main" id="{200FA1B1-54F5-5F49-B4A3-6BB228ED1821}"/>
              </a:ext>
            </a:extLst>
          </p:cNvPr>
          <p:cNvSpPr/>
          <p:nvPr/>
        </p:nvSpPr>
        <p:spPr>
          <a:xfrm>
            <a:off x="1488364" y="5315182"/>
            <a:ext cx="7668980" cy="1754326"/>
          </a:xfrm>
          <a:prstGeom prst="rect">
            <a:avLst/>
          </a:prstGeom>
        </p:spPr>
        <p:txBody>
          <a:bodyPr wrap="square">
            <a:spAutoFit/>
          </a:bodyPr>
          <a:lstStyle/>
          <a:p>
            <a:r>
              <a:rPr lang="en-US" dirty="0">
                <a:solidFill>
                  <a:schemeClr val="bg1">
                    <a:lumMod val="50000"/>
                  </a:schemeClr>
                </a:solidFill>
                <a:latin typeface="Helvetica Light" panose="020B0403020202020204" pitchFamily="34" charset="0"/>
              </a:rPr>
              <a:t>How can we enable and </a:t>
            </a:r>
            <a:r>
              <a:rPr lang="en-US" b="1" dirty="0">
                <a:solidFill>
                  <a:schemeClr val="accent2"/>
                </a:solidFill>
                <a:latin typeface="Helvetica" pitchFamily="2" charset="0"/>
              </a:rPr>
              <a:t>empower</a:t>
            </a:r>
            <a:r>
              <a:rPr lang="en-US" dirty="0">
                <a:solidFill>
                  <a:schemeClr val="bg1">
                    <a:lumMod val="50000"/>
                  </a:schemeClr>
                </a:solidFill>
                <a:latin typeface="Helvetica Light" panose="020B0403020202020204" pitchFamily="34" charset="0"/>
              </a:rPr>
              <a:t> these students in </a:t>
            </a:r>
          </a:p>
          <a:p>
            <a:r>
              <a:rPr lang="en-US" dirty="0">
                <a:solidFill>
                  <a:schemeClr val="bg1">
                    <a:lumMod val="50000"/>
                  </a:schemeClr>
                </a:solidFill>
                <a:latin typeface="Helvetica Light" panose="020B0403020202020204" pitchFamily="34" charset="0"/>
              </a:rPr>
              <a:t>a world that is changing rapidly and hard to predict? </a:t>
            </a:r>
            <a:br>
              <a:rPr lang="en-US" dirty="0">
                <a:solidFill>
                  <a:schemeClr val="bg1">
                    <a:lumMod val="50000"/>
                  </a:schemeClr>
                </a:solidFill>
                <a:latin typeface="Helvetica Light" panose="020B0403020202020204" pitchFamily="34" charset="0"/>
              </a:rPr>
            </a:br>
            <a:endParaRPr lang="en-US" dirty="0">
              <a:solidFill>
                <a:schemeClr val="bg1">
                  <a:lumMod val="50000"/>
                </a:schemeClr>
              </a:solidFill>
              <a:latin typeface="Helvetica Light" panose="020B0403020202020204" pitchFamily="34" charset="0"/>
            </a:endParaRPr>
          </a:p>
          <a:p>
            <a:r>
              <a:rPr lang="en-US" b="1" dirty="0">
                <a:solidFill>
                  <a:schemeClr val="accent2"/>
                </a:solidFill>
                <a:latin typeface="Helvetica" pitchFamily="2" charset="0"/>
              </a:rPr>
              <a:t>Engage</a:t>
            </a:r>
            <a:r>
              <a:rPr lang="en-US" dirty="0">
                <a:solidFill>
                  <a:schemeClr val="bg1">
                    <a:lumMod val="50000"/>
                  </a:schemeClr>
                </a:solidFill>
                <a:latin typeface="Helvetica Light" panose="020B0403020202020204" pitchFamily="34" charset="0"/>
              </a:rPr>
              <a:t> them? </a:t>
            </a:r>
            <a:r>
              <a:rPr lang="en-US" b="1" dirty="0">
                <a:solidFill>
                  <a:schemeClr val="accent2"/>
                </a:solidFill>
                <a:latin typeface="Helvetica" pitchFamily="2" charset="0"/>
              </a:rPr>
              <a:t>Excite</a:t>
            </a:r>
            <a:r>
              <a:rPr lang="en-US" dirty="0">
                <a:solidFill>
                  <a:schemeClr val="bg1">
                    <a:lumMod val="50000"/>
                  </a:schemeClr>
                </a:solidFill>
                <a:latin typeface="Helvetica Light" panose="020B0403020202020204" pitchFamily="34" charset="0"/>
              </a:rPr>
              <a:t> them?</a:t>
            </a:r>
          </a:p>
          <a:p>
            <a:br>
              <a:rPr lang="en-US" dirty="0">
                <a:solidFill>
                  <a:schemeClr val="bg1">
                    <a:lumMod val="50000"/>
                  </a:schemeClr>
                </a:solidFill>
                <a:latin typeface="Helvetica Light" panose="020B0403020202020204" pitchFamily="34" charset="0"/>
              </a:rPr>
            </a:br>
            <a:endParaRPr lang="en-US" dirty="0">
              <a:solidFill>
                <a:schemeClr val="bg1">
                  <a:lumMod val="50000"/>
                </a:schemeClr>
              </a:solidFill>
              <a:latin typeface="Helvetica Light" panose="020B0403020202020204" pitchFamily="34" charset="0"/>
            </a:endParaRPr>
          </a:p>
        </p:txBody>
      </p:sp>
      <p:sp>
        <p:nvSpPr>
          <p:cNvPr id="20" name="Subtitle 2">
            <a:extLst>
              <a:ext uri="{FF2B5EF4-FFF2-40B4-BE49-F238E27FC236}">
                <a16:creationId xmlns:a16="http://schemas.microsoft.com/office/drawing/2014/main" id="{73D58D18-E5E3-D94F-B5B8-EFB07E50ED4B}"/>
              </a:ext>
            </a:extLst>
          </p:cNvPr>
          <p:cNvSpPr txBox="1">
            <a:spLocks/>
          </p:cNvSpPr>
          <p:nvPr/>
        </p:nvSpPr>
        <p:spPr>
          <a:xfrm>
            <a:off x="158117" y="55160"/>
            <a:ext cx="189215" cy="418761"/>
          </a:xfrm>
          <a:prstGeom prst="rect">
            <a:avLst/>
          </a:prstGeom>
        </p:spPr>
        <p:txBody>
          <a:bodyPr vert="horz" lIns="91440" tIns="45720" rIns="91440" bIns="45720"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2000"/>
              </a:lnSpc>
            </a:pPr>
            <a:endParaRPr lang="en-US" sz="800" b="1" spc="-50" dirty="0">
              <a:solidFill>
                <a:schemeClr val="bg1"/>
              </a:solidFill>
              <a:latin typeface="Helvetica" pitchFamily="2" charset="0"/>
            </a:endParaRPr>
          </a:p>
        </p:txBody>
      </p:sp>
      <p:sp>
        <p:nvSpPr>
          <p:cNvPr id="37" name="Rectangle 36">
            <a:extLst>
              <a:ext uri="{FF2B5EF4-FFF2-40B4-BE49-F238E27FC236}">
                <a16:creationId xmlns:a16="http://schemas.microsoft.com/office/drawing/2014/main" id="{2ABB1B90-30E3-904C-B29A-FD2233E1512B}"/>
              </a:ext>
            </a:extLst>
          </p:cNvPr>
          <p:cNvSpPr/>
          <p:nvPr/>
        </p:nvSpPr>
        <p:spPr>
          <a:xfrm>
            <a:off x="1488364" y="811575"/>
            <a:ext cx="7790108" cy="11229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15C033B-E3F4-5C40-AC14-7B2E35795F7D}"/>
              </a:ext>
            </a:extLst>
          </p:cNvPr>
          <p:cNvSpPr txBox="1">
            <a:spLocks/>
          </p:cNvSpPr>
          <p:nvPr/>
        </p:nvSpPr>
        <p:spPr>
          <a:xfrm>
            <a:off x="1690791" y="945255"/>
            <a:ext cx="8515470" cy="1497981"/>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3400"/>
              </a:lnSpc>
            </a:pPr>
            <a:r>
              <a:rPr lang="en-US" sz="3200" b="1" spc="-50" dirty="0">
                <a:solidFill>
                  <a:schemeClr val="bg1"/>
                </a:solidFill>
                <a:latin typeface="Helvetica" pitchFamily="2" charset="0"/>
              </a:rPr>
              <a:t>The </a:t>
            </a:r>
            <a:r>
              <a:rPr lang="en-US" sz="3200" b="1" spc="-50" dirty="0">
                <a:solidFill>
                  <a:schemeClr val="accent2"/>
                </a:solidFill>
                <a:latin typeface="Helvetica" pitchFamily="2" charset="0"/>
              </a:rPr>
              <a:t>leaders of tomorrow </a:t>
            </a:r>
            <a:r>
              <a:rPr lang="en-US" sz="3200" b="1" spc="-50" dirty="0">
                <a:solidFill>
                  <a:schemeClr val="bg1"/>
                </a:solidFill>
                <a:latin typeface="Helvetica" pitchFamily="2" charset="0"/>
              </a:rPr>
              <a:t>are being </a:t>
            </a:r>
          </a:p>
          <a:p>
            <a:pPr>
              <a:lnSpc>
                <a:spcPts val="3400"/>
              </a:lnSpc>
            </a:pPr>
            <a:r>
              <a:rPr lang="en-US" sz="3200" b="1" spc="-50" dirty="0">
                <a:solidFill>
                  <a:schemeClr val="bg1"/>
                </a:solidFill>
                <a:latin typeface="Helvetica" pitchFamily="2" charset="0"/>
              </a:rPr>
              <a:t>shaped in the classrooms of today</a:t>
            </a:r>
          </a:p>
        </p:txBody>
      </p:sp>
      <p:sp>
        <p:nvSpPr>
          <p:cNvPr id="10" name="TextBox 9">
            <a:extLst>
              <a:ext uri="{FF2B5EF4-FFF2-40B4-BE49-F238E27FC236}">
                <a16:creationId xmlns:a16="http://schemas.microsoft.com/office/drawing/2014/main" id="{FCCA0E94-41B7-1D4C-9756-D9990AF663B8}"/>
              </a:ext>
            </a:extLst>
          </p:cNvPr>
          <p:cNvSpPr txBox="1"/>
          <p:nvPr/>
        </p:nvSpPr>
        <p:spPr>
          <a:xfrm>
            <a:off x="92307" y="174969"/>
            <a:ext cx="313661" cy="192360"/>
          </a:xfrm>
          <a:prstGeom prst="rect">
            <a:avLst/>
          </a:prstGeom>
          <a:noFill/>
        </p:spPr>
        <p:txBody>
          <a:bodyPr wrap="square" rtlCol="0">
            <a:spAutoFit/>
          </a:bodyPr>
          <a:lstStyle/>
          <a:p>
            <a:pPr algn="ctr"/>
            <a:r>
              <a:rPr lang="en-US" sz="650" b="1" dirty="0">
                <a:solidFill>
                  <a:schemeClr val="bg1"/>
                </a:solidFill>
                <a:latin typeface="Helvetica" pitchFamily="2" charset="0"/>
              </a:rPr>
              <a:t>2</a:t>
            </a:r>
          </a:p>
        </p:txBody>
      </p:sp>
    </p:spTree>
    <p:extLst>
      <p:ext uri="{BB962C8B-B14F-4D97-AF65-F5344CB8AC3E}">
        <p14:creationId xmlns:p14="http://schemas.microsoft.com/office/powerpoint/2010/main" val="28693152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DF7469B6-D7AE-1449-9ECC-7A9CDFE19720}"/>
              </a:ext>
            </a:extLst>
          </p:cNvPr>
          <p:cNvPicPr>
            <a:picLocks noChangeAspect="1"/>
          </p:cNvPicPr>
          <p:nvPr/>
        </p:nvPicPr>
        <p:blipFill rotWithShape="1">
          <a:blip r:embed="rId2"/>
          <a:srcRect l="3125" t="40520" r="63067" b="20826"/>
          <a:stretch/>
        </p:blipFill>
        <p:spPr>
          <a:xfrm>
            <a:off x="-806455" y="-1"/>
            <a:ext cx="10093892" cy="7212813"/>
          </a:xfrm>
          <a:prstGeom prst="rect">
            <a:avLst/>
          </a:prstGeom>
        </p:spPr>
      </p:pic>
      <p:pic>
        <p:nvPicPr>
          <p:cNvPr id="12" name="Picture 11">
            <a:extLst>
              <a:ext uri="{FF2B5EF4-FFF2-40B4-BE49-F238E27FC236}">
                <a16:creationId xmlns:a16="http://schemas.microsoft.com/office/drawing/2014/main" id="{6CA77656-7EBF-9248-9916-C634FC9D4381}"/>
              </a:ext>
            </a:extLst>
          </p:cNvPr>
          <p:cNvPicPr>
            <a:picLocks noChangeAspect="1"/>
          </p:cNvPicPr>
          <p:nvPr/>
        </p:nvPicPr>
        <p:blipFill>
          <a:blip r:embed="rId3"/>
          <a:stretch>
            <a:fillRect/>
          </a:stretch>
        </p:blipFill>
        <p:spPr>
          <a:xfrm>
            <a:off x="158115" y="188561"/>
            <a:ext cx="2032000" cy="279400"/>
          </a:xfrm>
          <a:prstGeom prst="rect">
            <a:avLst/>
          </a:prstGeom>
        </p:spPr>
      </p:pic>
      <p:sp>
        <p:nvSpPr>
          <p:cNvPr id="22" name="Rectangle 21">
            <a:extLst>
              <a:ext uri="{FF2B5EF4-FFF2-40B4-BE49-F238E27FC236}">
                <a16:creationId xmlns:a16="http://schemas.microsoft.com/office/drawing/2014/main" id="{1064F59C-6E1A-154A-A35D-38376E083790}"/>
              </a:ext>
            </a:extLst>
          </p:cNvPr>
          <p:cNvSpPr/>
          <p:nvPr/>
        </p:nvSpPr>
        <p:spPr>
          <a:xfrm>
            <a:off x="1167766" y="4328151"/>
            <a:ext cx="8118613" cy="8306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3E68AD85-14F3-644E-BA07-629CCE20CC96}"/>
              </a:ext>
            </a:extLst>
          </p:cNvPr>
          <p:cNvSpPr txBox="1">
            <a:spLocks/>
          </p:cNvSpPr>
          <p:nvPr/>
        </p:nvSpPr>
        <p:spPr>
          <a:xfrm>
            <a:off x="1338455" y="4523848"/>
            <a:ext cx="1594681" cy="634907"/>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3400"/>
              </a:lnSpc>
            </a:pPr>
            <a:r>
              <a:rPr lang="en-US" sz="3600" b="1" spc="-50" dirty="0">
                <a:solidFill>
                  <a:schemeClr val="accent2"/>
                </a:solidFill>
                <a:latin typeface="Helvetica" pitchFamily="2" charset="0"/>
              </a:rPr>
              <a:t>Egypt</a:t>
            </a:r>
            <a:endParaRPr lang="en-US" sz="3600" b="1" spc="-50" dirty="0">
              <a:solidFill>
                <a:schemeClr val="bg1"/>
              </a:solidFill>
              <a:latin typeface="Helvetica" pitchFamily="2" charset="0"/>
            </a:endParaRPr>
          </a:p>
        </p:txBody>
      </p:sp>
      <p:sp>
        <p:nvSpPr>
          <p:cNvPr id="24" name="Subtitle 2">
            <a:extLst>
              <a:ext uri="{FF2B5EF4-FFF2-40B4-BE49-F238E27FC236}">
                <a16:creationId xmlns:a16="http://schemas.microsoft.com/office/drawing/2014/main" id="{3F738573-5C22-3248-B4CD-C8D14E2430A9}"/>
              </a:ext>
            </a:extLst>
          </p:cNvPr>
          <p:cNvSpPr txBox="1">
            <a:spLocks/>
          </p:cNvSpPr>
          <p:nvPr/>
        </p:nvSpPr>
        <p:spPr>
          <a:xfrm>
            <a:off x="2793297" y="4409875"/>
            <a:ext cx="5893505" cy="67285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1500"/>
              </a:lnSpc>
            </a:pPr>
            <a:r>
              <a:rPr lang="en-US" sz="1100" dirty="0">
                <a:solidFill>
                  <a:schemeClr val="bg1"/>
                </a:solidFill>
                <a:latin typeface="Helvetica Light" panose="020B0403020202020204" pitchFamily="34" charset="0"/>
              </a:rPr>
              <a:t>“A creative and innovative society producing science, technology and knowledge, within a comprehensive system </a:t>
            </a:r>
            <a:r>
              <a:rPr lang="en-US" sz="1100" b="1" dirty="0">
                <a:solidFill>
                  <a:schemeClr val="accent2"/>
                </a:solidFill>
                <a:latin typeface="Helvetica" pitchFamily="2" charset="0"/>
              </a:rPr>
              <a:t>ensuring the developmental value of knowledge </a:t>
            </a:r>
            <a:r>
              <a:rPr lang="en-US" sz="1100" dirty="0">
                <a:solidFill>
                  <a:schemeClr val="bg1"/>
                </a:solidFill>
                <a:latin typeface="Helvetica Light" panose="020B0403020202020204" pitchFamily="34" charset="0"/>
              </a:rPr>
              <a:t>and innovation using their outputs to face challenges and meet national objectives.” </a:t>
            </a:r>
            <a:r>
              <a:rPr lang="en-US" sz="1100" i="1" dirty="0">
                <a:solidFill>
                  <a:schemeClr val="bg1"/>
                </a:solidFill>
                <a:latin typeface="Helvetica Light Oblique" panose="020B0403020202020204" pitchFamily="34" charset="0"/>
              </a:rPr>
              <a:t>Egypt Vision 2030</a:t>
            </a:r>
          </a:p>
        </p:txBody>
      </p:sp>
      <p:sp>
        <p:nvSpPr>
          <p:cNvPr id="9" name="TextBox 8">
            <a:extLst>
              <a:ext uri="{FF2B5EF4-FFF2-40B4-BE49-F238E27FC236}">
                <a16:creationId xmlns:a16="http://schemas.microsoft.com/office/drawing/2014/main" id="{05F48969-26C4-ED49-BEA7-11C61D6181E8}"/>
              </a:ext>
            </a:extLst>
          </p:cNvPr>
          <p:cNvSpPr txBox="1"/>
          <p:nvPr/>
        </p:nvSpPr>
        <p:spPr>
          <a:xfrm>
            <a:off x="92307" y="174969"/>
            <a:ext cx="313661" cy="192360"/>
          </a:xfrm>
          <a:prstGeom prst="rect">
            <a:avLst/>
          </a:prstGeom>
          <a:noFill/>
        </p:spPr>
        <p:txBody>
          <a:bodyPr wrap="square" rtlCol="0">
            <a:spAutoFit/>
          </a:bodyPr>
          <a:lstStyle/>
          <a:p>
            <a:pPr algn="ctr"/>
            <a:r>
              <a:rPr lang="en-US" sz="650" b="1" dirty="0">
                <a:solidFill>
                  <a:schemeClr val="bg1"/>
                </a:solidFill>
                <a:latin typeface="Helvetica" pitchFamily="2" charset="0"/>
              </a:rPr>
              <a:t>21</a:t>
            </a:r>
          </a:p>
        </p:txBody>
      </p:sp>
    </p:spTree>
    <p:extLst>
      <p:ext uri="{BB962C8B-B14F-4D97-AF65-F5344CB8AC3E}">
        <p14:creationId xmlns:p14="http://schemas.microsoft.com/office/powerpoint/2010/main" val="3667159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5575B5E-36DF-7B4A-98D6-4E2074435A24}"/>
              </a:ext>
            </a:extLst>
          </p:cNvPr>
          <p:cNvPicPr>
            <a:picLocks noChangeAspect="1"/>
          </p:cNvPicPr>
          <p:nvPr/>
        </p:nvPicPr>
        <p:blipFill rotWithShape="1">
          <a:blip r:embed="rId3"/>
          <a:srcRect l="6918" t="45261" r="61319" b="26177"/>
          <a:stretch/>
        </p:blipFill>
        <p:spPr>
          <a:xfrm>
            <a:off x="-2010784" y="-17929"/>
            <a:ext cx="12856244" cy="7225553"/>
          </a:xfrm>
          <a:prstGeom prst="rect">
            <a:avLst/>
          </a:prstGeom>
        </p:spPr>
      </p:pic>
      <p:pic>
        <p:nvPicPr>
          <p:cNvPr id="12" name="Picture 11">
            <a:extLst>
              <a:ext uri="{FF2B5EF4-FFF2-40B4-BE49-F238E27FC236}">
                <a16:creationId xmlns:a16="http://schemas.microsoft.com/office/drawing/2014/main" id="{F6F13F3A-4AF7-DD4A-831F-79CDCD9C0A03}"/>
              </a:ext>
            </a:extLst>
          </p:cNvPr>
          <p:cNvPicPr>
            <a:picLocks noChangeAspect="1"/>
          </p:cNvPicPr>
          <p:nvPr/>
        </p:nvPicPr>
        <p:blipFill>
          <a:blip r:embed="rId4"/>
          <a:stretch>
            <a:fillRect/>
          </a:stretch>
        </p:blipFill>
        <p:spPr>
          <a:xfrm>
            <a:off x="158115" y="188561"/>
            <a:ext cx="2032000" cy="279400"/>
          </a:xfrm>
          <a:prstGeom prst="rect">
            <a:avLst/>
          </a:prstGeom>
        </p:spPr>
      </p:pic>
      <p:sp>
        <p:nvSpPr>
          <p:cNvPr id="15" name="Title 1">
            <a:extLst>
              <a:ext uri="{FF2B5EF4-FFF2-40B4-BE49-F238E27FC236}">
                <a16:creationId xmlns:a16="http://schemas.microsoft.com/office/drawing/2014/main" id="{BDEF4101-2085-064A-9A4F-E92821DD46C9}"/>
              </a:ext>
            </a:extLst>
          </p:cNvPr>
          <p:cNvSpPr txBox="1">
            <a:spLocks/>
          </p:cNvSpPr>
          <p:nvPr/>
        </p:nvSpPr>
        <p:spPr>
          <a:xfrm>
            <a:off x="-1435471" y="7656238"/>
            <a:ext cx="3743323" cy="686863"/>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spc="-50" dirty="0">
                <a:latin typeface="Helvetica" pitchFamily="2" charset="0"/>
              </a:rPr>
              <a:t>Wales</a:t>
            </a:r>
          </a:p>
        </p:txBody>
      </p:sp>
      <p:sp>
        <p:nvSpPr>
          <p:cNvPr id="22" name="Rectangle 21">
            <a:extLst>
              <a:ext uri="{FF2B5EF4-FFF2-40B4-BE49-F238E27FC236}">
                <a16:creationId xmlns:a16="http://schemas.microsoft.com/office/drawing/2014/main" id="{128CF16C-A781-8D42-B7CF-3925627B2D0C}"/>
              </a:ext>
            </a:extLst>
          </p:cNvPr>
          <p:cNvSpPr/>
          <p:nvPr/>
        </p:nvSpPr>
        <p:spPr>
          <a:xfrm>
            <a:off x="621792" y="4571664"/>
            <a:ext cx="10223668" cy="156102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itle 1">
            <a:extLst>
              <a:ext uri="{FF2B5EF4-FFF2-40B4-BE49-F238E27FC236}">
                <a16:creationId xmlns:a16="http://schemas.microsoft.com/office/drawing/2014/main" id="{2DF65BC3-F3E2-C549-A7A0-FD77D57F87E7}"/>
              </a:ext>
            </a:extLst>
          </p:cNvPr>
          <p:cNvSpPr txBox="1">
            <a:spLocks/>
          </p:cNvSpPr>
          <p:nvPr/>
        </p:nvSpPr>
        <p:spPr>
          <a:xfrm>
            <a:off x="826783" y="5078518"/>
            <a:ext cx="1594681" cy="634907"/>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3400"/>
              </a:lnSpc>
            </a:pPr>
            <a:r>
              <a:rPr lang="en-US" sz="3600" b="1" spc="-50" dirty="0">
                <a:solidFill>
                  <a:schemeClr val="accent2"/>
                </a:solidFill>
                <a:latin typeface="Helvetica" pitchFamily="2" charset="0"/>
              </a:rPr>
              <a:t>Wales</a:t>
            </a:r>
            <a:endParaRPr lang="en-US" sz="3600" b="1" spc="-50" dirty="0">
              <a:solidFill>
                <a:schemeClr val="bg1"/>
              </a:solidFill>
              <a:latin typeface="Helvetica" pitchFamily="2" charset="0"/>
            </a:endParaRPr>
          </a:p>
        </p:txBody>
      </p:sp>
      <p:sp>
        <p:nvSpPr>
          <p:cNvPr id="24" name="Subtitle 2">
            <a:extLst>
              <a:ext uri="{FF2B5EF4-FFF2-40B4-BE49-F238E27FC236}">
                <a16:creationId xmlns:a16="http://schemas.microsoft.com/office/drawing/2014/main" id="{F37846FE-C8D0-FE45-A592-CCDEC8A662BF}"/>
              </a:ext>
            </a:extLst>
          </p:cNvPr>
          <p:cNvSpPr txBox="1">
            <a:spLocks/>
          </p:cNvSpPr>
          <p:nvPr/>
        </p:nvSpPr>
        <p:spPr>
          <a:xfrm>
            <a:off x="2525285" y="4681786"/>
            <a:ext cx="6406843" cy="134941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1500"/>
              </a:lnSpc>
            </a:pPr>
            <a:r>
              <a:rPr lang="en-US" sz="1100" dirty="0">
                <a:solidFill>
                  <a:schemeClr val="bg1"/>
                </a:solidFill>
                <a:latin typeface="Helvetica Light" panose="020B0403020202020204" pitchFamily="34" charset="0"/>
              </a:rPr>
              <a:t>“Our national mission is </a:t>
            </a:r>
            <a:r>
              <a:rPr lang="en-US" sz="1100" b="1" dirty="0">
                <a:solidFill>
                  <a:schemeClr val="accent2"/>
                </a:solidFill>
                <a:latin typeface="Helvetica" pitchFamily="2" charset="0"/>
              </a:rPr>
              <a:t>to raise standards, reduce the attainment gap and deliver an education</a:t>
            </a:r>
            <a:r>
              <a:rPr lang="en-US" sz="1100" dirty="0">
                <a:solidFill>
                  <a:schemeClr val="bg1"/>
                </a:solidFill>
                <a:latin typeface="Helvetica Light" panose="020B0403020202020204" pitchFamily="34" charset="0"/>
              </a:rPr>
              <a:t> system that is </a:t>
            </a:r>
            <a:r>
              <a:rPr lang="en-US" sz="1100" b="1" dirty="0">
                <a:solidFill>
                  <a:schemeClr val="accent2"/>
                </a:solidFill>
                <a:latin typeface="Helvetica" pitchFamily="2" charset="0"/>
              </a:rPr>
              <a:t>a source of national pride and confidence</a:t>
            </a:r>
            <a:r>
              <a:rPr lang="en-US" sz="1100" dirty="0">
                <a:solidFill>
                  <a:schemeClr val="bg1"/>
                </a:solidFill>
                <a:latin typeface="Helvetica Light" panose="020B0403020202020204" pitchFamily="34" charset="0"/>
              </a:rPr>
              <a:t>. Parents and careers across the country must have confidence that their children attend schools that are preparing them well for their future lives, led by teachers who are passionate and talented, and that deliver qualifications that equip them for </a:t>
            </a:r>
            <a:r>
              <a:rPr lang="en-US" sz="1100" b="1" dirty="0">
                <a:solidFill>
                  <a:schemeClr val="accent2"/>
                </a:solidFill>
                <a:latin typeface="Helvetica" pitchFamily="2" charset="0"/>
              </a:rPr>
              <a:t>personal, national and international challenges and opportunities</a:t>
            </a:r>
            <a:r>
              <a:rPr lang="en-US" sz="1100" dirty="0">
                <a:solidFill>
                  <a:schemeClr val="bg1"/>
                </a:solidFill>
                <a:latin typeface="Helvetica Light" panose="020B0403020202020204" pitchFamily="34" charset="0"/>
              </a:rPr>
              <a:t>.”</a:t>
            </a:r>
          </a:p>
          <a:p>
            <a:pPr algn="l">
              <a:lnSpc>
                <a:spcPts val="1500"/>
              </a:lnSpc>
            </a:pPr>
            <a:r>
              <a:rPr lang="en-US" sz="1100" i="1" dirty="0">
                <a:solidFill>
                  <a:schemeClr val="bg1"/>
                </a:solidFill>
                <a:latin typeface="Helvetica Light Oblique" panose="020B0403020202020204" pitchFamily="34" charset="0"/>
              </a:rPr>
              <a:t>Kirsty Williams, Cabinet Secretary for Education</a:t>
            </a:r>
          </a:p>
        </p:txBody>
      </p:sp>
      <p:sp>
        <p:nvSpPr>
          <p:cNvPr id="10" name="TextBox 9">
            <a:extLst>
              <a:ext uri="{FF2B5EF4-FFF2-40B4-BE49-F238E27FC236}">
                <a16:creationId xmlns:a16="http://schemas.microsoft.com/office/drawing/2014/main" id="{B6F715DA-C8FE-9448-BF53-479AB2B55DBB}"/>
              </a:ext>
            </a:extLst>
          </p:cNvPr>
          <p:cNvSpPr txBox="1"/>
          <p:nvPr/>
        </p:nvSpPr>
        <p:spPr>
          <a:xfrm>
            <a:off x="92307" y="174969"/>
            <a:ext cx="313661" cy="192360"/>
          </a:xfrm>
          <a:prstGeom prst="rect">
            <a:avLst/>
          </a:prstGeom>
          <a:noFill/>
        </p:spPr>
        <p:txBody>
          <a:bodyPr wrap="square" rtlCol="0">
            <a:spAutoFit/>
          </a:bodyPr>
          <a:lstStyle/>
          <a:p>
            <a:pPr algn="ctr"/>
            <a:r>
              <a:rPr lang="en-US" sz="650" b="1" dirty="0">
                <a:solidFill>
                  <a:schemeClr val="bg1"/>
                </a:solidFill>
                <a:latin typeface="Helvetica" pitchFamily="2" charset="0"/>
              </a:rPr>
              <a:t>22</a:t>
            </a:r>
          </a:p>
        </p:txBody>
      </p:sp>
    </p:spTree>
    <p:extLst>
      <p:ext uri="{BB962C8B-B14F-4D97-AF65-F5344CB8AC3E}">
        <p14:creationId xmlns:p14="http://schemas.microsoft.com/office/powerpoint/2010/main" val="1810786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3050D833-DCFF-3A45-9707-DB0066E134D7}"/>
              </a:ext>
            </a:extLst>
          </p:cNvPr>
          <p:cNvPicPr>
            <a:picLocks noChangeAspect="1"/>
          </p:cNvPicPr>
          <p:nvPr/>
        </p:nvPicPr>
        <p:blipFill rotWithShape="1">
          <a:blip r:embed="rId2"/>
          <a:srcRect l="3928" t="37856" r="76777" b="42902"/>
          <a:stretch/>
        </p:blipFill>
        <p:spPr>
          <a:xfrm>
            <a:off x="-1075646" y="-17090"/>
            <a:ext cx="11102358" cy="6919914"/>
          </a:xfrm>
          <a:prstGeom prst="rect">
            <a:avLst/>
          </a:prstGeom>
        </p:spPr>
      </p:pic>
      <p:pic>
        <p:nvPicPr>
          <p:cNvPr id="11" name="Picture 10">
            <a:extLst>
              <a:ext uri="{FF2B5EF4-FFF2-40B4-BE49-F238E27FC236}">
                <a16:creationId xmlns:a16="http://schemas.microsoft.com/office/drawing/2014/main" id="{0A53E565-A409-7244-AF81-9A4B9A13247B}"/>
              </a:ext>
            </a:extLst>
          </p:cNvPr>
          <p:cNvPicPr>
            <a:picLocks noChangeAspect="1"/>
          </p:cNvPicPr>
          <p:nvPr/>
        </p:nvPicPr>
        <p:blipFill>
          <a:blip r:embed="rId3"/>
          <a:stretch>
            <a:fillRect/>
          </a:stretch>
        </p:blipFill>
        <p:spPr>
          <a:xfrm>
            <a:off x="158115" y="188561"/>
            <a:ext cx="2032000" cy="279400"/>
          </a:xfrm>
          <a:prstGeom prst="rect">
            <a:avLst/>
          </a:prstGeom>
        </p:spPr>
      </p:pic>
      <p:sp>
        <p:nvSpPr>
          <p:cNvPr id="23" name="Rectangle 22">
            <a:extLst>
              <a:ext uri="{FF2B5EF4-FFF2-40B4-BE49-F238E27FC236}">
                <a16:creationId xmlns:a16="http://schemas.microsoft.com/office/drawing/2014/main" id="{B2D57325-279B-EE4A-9C41-8BAE7A0E09DF}"/>
              </a:ext>
            </a:extLst>
          </p:cNvPr>
          <p:cNvSpPr/>
          <p:nvPr/>
        </p:nvSpPr>
        <p:spPr>
          <a:xfrm>
            <a:off x="684018" y="4728960"/>
            <a:ext cx="9520686" cy="8094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itle 1">
            <a:extLst>
              <a:ext uri="{FF2B5EF4-FFF2-40B4-BE49-F238E27FC236}">
                <a16:creationId xmlns:a16="http://schemas.microsoft.com/office/drawing/2014/main" id="{49BDB20E-8BCD-EE4D-BBA6-BD77A0E606E2}"/>
              </a:ext>
            </a:extLst>
          </p:cNvPr>
          <p:cNvSpPr txBox="1">
            <a:spLocks/>
          </p:cNvSpPr>
          <p:nvPr/>
        </p:nvSpPr>
        <p:spPr>
          <a:xfrm>
            <a:off x="773664" y="4919068"/>
            <a:ext cx="1993230" cy="978311"/>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3400"/>
              </a:lnSpc>
            </a:pPr>
            <a:r>
              <a:rPr lang="en-US" sz="3600" b="1" spc="-50" dirty="0">
                <a:solidFill>
                  <a:schemeClr val="accent2"/>
                </a:solidFill>
                <a:latin typeface="Helvetica" pitchFamily="2" charset="0"/>
              </a:rPr>
              <a:t>Iceland</a:t>
            </a:r>
            <a:endParaRPr lang="en-US" sz="3600" b="1" spc="-50" dirty="0">
              <a:solidFill>
                <a:schemeClr val="bg1"/>
              </a:solidFill>
              <a:latin typeface="Helvetica" pitchFamily="2" charset="0"/>
            </a:endParaRPr>
          </a:p>
        </p:txBody>
      </p:sp>
      <p:sp>
        <p:nvSpPr>
          <p:cNvPr id="25" name="Subtitle 2">
            <a:extLst>
              <a:ext uri="{FF2B5EF4-FFF2-40B4-BE49-F238E27FC236}">
                <a16:creationId xmlns:a16="http://schemas.microsoft.com/office/drawing/2014/main" id="{213D2A32-6B93-314B-8EA5-E7CAF932F7DA}"/>
              </a:ext>
            </a:extLst>
          </p:cNvPr>
          <p:cNvSpPr txBox="1">
            <a:spLocks/>
          </p:cNvSpPr>
          <p:nvPr/>
        </p:nvSpPr>
        <p:spPr>
          <a:xfrm>
            <a:off x="2558093" y="4800028"/>
            <a:ext cx="5352556" cy="6193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1500"/>
              </a:lnSpc>
            </a:pPr>
            <a:r>
              <a:rPr lang="en-US" sz="1100" dirty="0">
                <a:solidFill>
                  <a:schemeClr val="bg1"/>
                </a:solidFill>
                <a:latin typeface="Helvetica Light" panose="020B0403020202020204" pitchFamily="34" charset="0"/>
              </a:rPr>
              <a:t>“The aim of the Icelandic Consortium is </a:t>
            </a:r>
            <a:r>
              <a:rPr lang="en-US" sz="1100" b="1" dirty="0">
                <a:solidFill>
                  <a:schemeClr val="accent2"/>
                </a:solidFill>
                <a:latin typeface="Helvetica" pitchFamily="2" charset="0"/>
              </a:rPr>
              <a:t>to secure access to academic and scholarly content for students and staff </a:t>
            </a:r>
            <a:r>
              <a:rPr lang="en-US" sz="1100" dirty="0">
                <a:solidFill>
                  <a:schemeClr val="bg1"/>
                </a:solidFill>
                <a:latin typeface="Helvetica Light" panose="020B0403020202020204" pitchFamily="34" charset="0"/>
              </a:rPr>
              <a:t>of academic and research institutions and the general public in Iceland.” </a:t>
            </a:r>
            <a:r>
              <a:rPr lang="en-US" sz="1100" i="1" dirty="0">
                <a:solidFill>
                  <a:schemeClr val="bg1"/>
                </a:solidFill>
                <a:latin typeface="Helvetica Light Oblique" panose="020B0403020202020204" pitchFamily="34" charset="0"/>
              </a:rPr>
              <a:t>– from Icelandic Consortium</a:t>
            </a:r>
          </a:p>
        </p:txBody>
      </p:sp>
      <p:sp>
        <p:nvSpPr>
          <p:cNvPr id="9" name="TextBox 8">
            <a:extLst>
              <a:ext uri="{FF2B5EF4-FFF2-40B4-BE49-F238E27FC236}">
                <a16:creationId xmlns:a16="http://schemas.microsoft.com/office/drawing/2014/main" id="{03FC5E74-A650-4E4F-9B5D-A535392C2F56}"/>
              </a:ext>
            </a:extLst>
          </p:cNvPr>
          <p:cNvSpPr txBox="1"/>
          <p:nvPr/>
        </p:nvSpPr>
        <p:spPr>
          <a:xfrm>
            <a:off x="92307" y="174969"/>
            <a:ext cx="313661" cy="192360"/>
          </a:xfrm>
          <a:prstGeom prst="rect">
            <a:avLst/>
          </a:prstGeom>
          <a:noFill/>
        </p:spPr>
        <p:txBody>
          <a:bodyPr wrap="square" rtlCol="0">
            <a:spAutoFit/>
          </a:bodyPr>
          <a:lstStyle/>
          <a:p>
            <a:pPr algn="ctr"/>
            <a:r>
              <a:rPr lang="en-US" sz="650" b="1" dirty="0">
                <a:solidFill>
                  <a:schemeClr val="bg1"/>
                </a:solidFill>
                <a:latin typeface="Helvetica" pitchFamily="2" charset="0"/>
              </a:rPr>
              <a:t>23</a:t>
            </a:r>
          </a:p>
        </p:txBody>
      </p:sp>
    </p:spTree>
    <p:extLst>
      <p:ext uri="{BB962C8B-B14F-4D97-AF65-F5344CB8AC3E}">
        <p14:creationId xmlns:p14="http://schemas.microsoft.com/office/powerpoint/2010/main" val="212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39AF59D-8AC3-9443-8ED2-45A85368459B}"/>
              </a:ext>
            </a:extLst>
          </p:cNvPr>
          <p:cNvPicPr>
            <a:picLocks noChangeAspect="1"/>
          </p:cNvPicPr>
          <p:nvPr/>
        </p:nvPicPr>
        <p:blipFill rotWithShape="1">
          <a:blip r:embed="rId2"/>
          <a:srcRect l="10951" r="15562"/>
          <a:stretch/>
        </p:blipFill>
        <p:spPr>
          <a:xfrm>
            <a:off x="0" y="-60512"/>
            <a:ext cx="9144000" cy="6999194"/>
          </a:xfrm>
          <a:prstGeom prst="rect">
            <a:avLst/>
          </a:prstGeom>
        </p:spPr>
      </p:pic>
      <p:pic>
        <p:nvPicPr>
          <p:cNvPr id="9" name="Picture 8">
            <a:extLst>
              <a:ext uri="{FF2B5EF4-FFF2-40B4-BE49-F238E27FC236}">
                <a16:creationId xmlns:a16="http://schemas.microsoft.com/office/drawing/2014/main" id="{BF9455DF-88B7-F34F-8F8F-D9F4D2719122}"/>
              </a:ext>
            </a:extLst>
          </p:cNvPr>
          <p:cNvPicPr>
            <a:picLocks noChangeAspect="1"/>
          </p:cNvPicPr>
          <p:nvPr/>
        </p:nvPicPr>
        <p:blipFill>
          <a:blip r:embed="rId3"/>
          <a:stretch>
            <a:fillRect/>
          </a:stretch>
        </p:blipFill>
        <p:spPr>
          <a:xfrm>
            <a:off x="6958756" y="188561"/>
            <a:ext cx="2032000" cy="279400"/>
          </a:xfrm>
          <a:prstGeom prst="rect">
            <a:avLst/>
          </a:prstGeom>
        </p:spPr>
      </p:pic>
      <p:sp>
        <p:nvSpPr>
          <p:cNvPr id="12" name="Rectangle 11">
            <a:extLst>
              <a:ext uri="{FF2B5EF4-FFF2-40B4-BE49-F238E27FC236}">
                <a16:creationId xmlns:a16="http://schemas.microsoft.com/office/drawing/2014/main" id="{4CD08D11-1A92-A445-A9F1-FEA4B523838B}"/>
              </a:ext>
            </a:extLst>
          </p:cNvPr>
          <p:cNvSpPr/>
          <p:nvPr/>
        </p:nvSpPr>
        <p:spPr>
          <a:xfrm>
            <a:off x="2678876" y="2631481"/>
            <a:ext cx="6465124" cy="9129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E3680082-82BE-0A4B-9468-C5142BCF4D84}"/>
              </a:ext>
            </a:extLst>
          </p:cNvPr>
          <p:cNvSpPr txBox="1">
            <a:spLocks/>
          </p:cNvSpPr>
          <p:nvPr/>
        </p:nvSpPr>
        <p:spPr>
          <a:xfrm>
            <a:off x="2843958" y="2914506"/>
            <a:ext cx="6500258" cy="564047"/>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3400"/>
              </a:lnSpc>
            </a:pPr>
            <a:r>
              <a:rPr lang="en-US" sz="4800" b="1" spc="-50" dirty="0">
                <a:solidFill>
                  <a:schemeClr val="bg1"/>
                </a:solidFill>
                <a:latin typeface="Helvetica" pitchFamily="2" charset="0"/>
              </a:rPr>
              <a:t>Why </a:t>
            </a:r>
            <a:r>
              <a:rPr lang="en-US" sz="4800" b="1" spc="-50" dirty="0">
                <a:solidFill>
                  <a:schemeClr val="accent2"/>
                </a:solidFill>
                <a:latin typeface="Helvetica" pitchFamily="2" charset="0"/>
              </a:rPr>
              <a:t>Britannica</a:t>
            </a:r>
            <a:endParaRPr lang="en-US" sz="4800" b="1" spc="-50" dirty="0">
              <a:solidFill>
                <a:schemeClr val="bg1"/>
              </a:solidFill>
              <a:latin typeface="Helvetica" pitchFamily="2" charset="0"/>
            </a:endParaRPr>
          </a:p>
        </p:txBody>
      </p:sp>
      <p:sp>
        <p:nvSpPr>
          <p:cNvPr id="6" name="TextBox 5">
            <a:extLst>
              <a:ext uri="{FF2B5EF4-FFF2-40B4-BE49-F238E27FC236}">
                <a16:creationId xmlns:a16="http://schemas.microsoft.com/office/drawing/2014/main" id="{792B2FED-AA61-2349-920F-EBE62939166B}"/>
              </a:ext>
            </a:extLst>
          </p:cNvPr>
          <p:cNvSpPr txBox="1"/>
          <p:nvPr/>
        </p:nvSpPr>
        <p:spPr>
          <a:xfrm>
            <a:off x="6892948" y="174969"/>
            <a:ext cx="313661" cy="192360"/>
          </a:xfrm>
          <a:prstGeom prst="rect">
            <a:avLst/>
          </a:prstGeom>
          <a:noFill/>
        </p:spPr>
        <p:txBody>
          <a:bodyPr wrap="square" rtlCol="0">
            <a:spAutoFit/>
          </a:bodyPr>
          <a:lstStyle/>
          <a:p>
            <a:pPr algn="ctr"/>
            <a:r>
              <a:rPr lang="en-US" sz="650" b="1" dirty="0">
                <a:solidFill>
                  <a:schemeClr val="bg1"/>
                </a:solidFill>
                <a:latin typeface="Helvetica" pitchFamily="2" charset="0"/>
              </a:rPr>
              <a:t>24</a:t>
            </a:r>
          </a:p>
        </p:txBody>
      </p:sp>
    </p:spTree>
    <p:extLst>
      <p:ext uri="{BB962C8B-B14F-4D97-AF65-F5344CB8AC3E}">
        <p14:creationId xmlns:p14="http://schemas.microsoft.com/office/powerpoint/2010/main" val="2774248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3AA7359-DDF9-D34B-8F70-EBF7CA4037ED}"/>
              </a:ext>
            </a:extLst>
          </p:cNvPr>
          <p:cNvPicPr>
            <a:picLocks noChangeAspect="1"/>
          </p:cNvPicPr>
          <p:nvPr/>
        </p:nvPicPr>
        <p:blipFill>
          <a:blip r:embed="rId2"/>
          <a:stretch>
            <a:fillRect/>
          </a:stretch>
        </p:blipFill>
        <p:spPr>
          <a:xfrm>
            <a:off x="158115" y="188561"/>
            <a:ext cx="2032000" cy="279400"/>
          </a:xfrm>
          <a:prstGeom prst="rect">
            <a:avLst/>
          </a:prstGeom>
        </p:spPr>
      </p:pic>
      <p:pic>
        <p:nvPicPr>
          <p:cNvPr id="7" name="Picture 6">
            <a:extLst>
              <a:ext uri="{FF2B5EF4-FFF2-40B4-BE49-F238E27FC236}">
                <a16:creationId xmlns:a16="http://schemas.microsoft.com/office/drawing/2014/main" id="{AA9C2EEB-08E1-2F4A-8AF4-71F0D38753DC}"/>
              </a:ext>
            </a:extLst>
          </p:cNvPr>
          <p:cNvPicPr>
            <a:picLocks noChangeAspect="1"/>
          </p:cNvPicPr>
          <p:nvPr/>
        </p:nvPicPr>
        <p:blipFill>
          <a:blip r:embed="rId3"/>
          <a:stretch>
            <a:fillRect/>
          </a:stretch>
        </p:blipFill>
        <p:spPr>
          <a:xfrm>
            <a:off x="3538000" y="1134534"/>
            <a:ext cx="5434742" cy="4656666"/>
          </a:xfrm>
          <a:prstGeom prst="rect">
            <a:avLst/>
          </a:prstGeom>
        </p:spPr>
      </p:pic>
      <p:sp>
        <p:nvSpPr>
          <p:cNvPr id="4" name="Freeform 3">
            <a:extLst>
              <a:ext uri="{FF2B5EF4-FFF2-40B4-BE49-F238E27FC236}">
                <a16:creationId xmlns:a16="http://schemas.microsoft.com/office/drawing/2014/main" id="{25ECCE46-D813-6043-BBDB-0AE5A8566C11}"/>
              </a:ext>
            </a:extLst>
          </p:cNvPr>
          <p:cNvSpPr/>
          <p:nvPr/>
        </p:nvSpPr>
        <p:spPr>
          <a:xfrm>
            <a:off x="3394079" y="1253069"/>
            <a:ext cx="444521" cy="4786811"/>
          </a:xfrm>
          <a:custGeom>
            <a:avLst/>
            <a:gdLst>
              <a:gd name="connsiteX0" fmla="*/ 885825 w 928687"/>
              <a:gd name="connsiteY0" fmla="*/ 0 h 5572125"/>
              <a:gd name="connsiteX1" fmla="*/ 0 w 928687"/>
              <a:gd name="connsiteY1" fmla="*/ 0 h 5572125"/>
              <a:gd name="connsiteX2" fmla="*/ 0 w 928687"/>
              <a:gd name="connsiteY2" fmla="*/ 5572125 h 5572125"/>
              <a:gd name="connsiteX3" fmla="*/ 314325 w 928687"/>
              <a:gd name="connsiteY3" fmla="*/ 5572125 h 5572125"/>
              <a:gd name="connsiteX4" fmla="*/ 928687 w 928687"/>
              <a:gd name="connsiteY4" fmla="*/ 5572125 h 5572125"/>
              <a:gd name="connsiteX5" fmla="*/ 928687 w 928687"/>
              <a:gd name="connsiteY5" fmla="*/ 5572125 h 5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687" h="5572125">
                <a:moveTo>
                  <a:pt x="885825" y="0"/>
                </a:moveTo>
                <a:lnTo>
                  <a:pt x="0" y="0"/>
                </a:lnTo>
                <a:lnTo>
                  <a:pt x="0" y="5572125"/>
                </a:lnTo>
                <a:lnTo>
                  <a:pt x="314325" y="5572125"/>
                </a:lnTo>
                <a:lnTo>
                  <a:pt x="928687" y="5572125"/>
                </a:lnTo>
                <a:lnTo>
                  <a:pt x="928687" y="5572125"/>
                </a:ln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B2A50A7A-4AB6-8547-A129-7A603819DC0D}"/>
              </a:ext>
            </a:extLst>
          </p:cNvPr>
          <p:cNvCxnSpPr>
            <a:cxnSpLocks/>
          </p:cNvCxnSpPr>
          <p:nvPr/>
        </p:nvCxnSpPr>
        <p:spPr>
          <a:xfrm flipH="1">
            <a:off x="2624669" y="2126766"/>
            <a:ext cx="76941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A2F24BB4-9C73-9F4F-B058-24EA13766B9B}"/>
              </a:ext>
            </a:extLst>
          </p:cNvPr>
          <p:cNvSpPr txBox="1">
            <a:spLocks/>
          </p:cNvSpPr>
          <p:nvPr/>
        </p:nvSpPr>
        <p:spPr>
          <a:xfrm>
            <a:off x="285753" y="1927965"/>
            <a:ext cx="4232460" cy="922813"/>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3000"/>
              </a:lnSpc>
            </a:pPr>
            <a:r>
              <a:rPr lang="en-US" sz="2800" b="1" spc="-50" dirty="0">
                <a:latin typeface="Helvetica" pitchFamily="2" charset="0"/>
              </a:rPr>
              <a:t>Our </a:t>
            </a:r>
            <a:r>
              <a:rPr lang="en-US" sz="2800" b="1" spc="-50" dirty="0">
                <a:solidFill>
                  <a:schemeClr val="accent2"/>
                </a:solidFill>
                <a:latin typeface="Helvetica" pitchFamily="2" charset="0"/>
              </a:rPr>
              <a:t>services</a:t>
            </a:r>
          </a:p>
        </p:txBody>
      </p:sp>
      <p:sp>
        <p:nvSpPr>
          <p:cNvPr id="9" name="TextBox 8">
            <a:extLst>
              <a:ext uri="{FF2B5EF4-FFF2-40B4-BE49-F238E27FC236}">
                <a16:creationId xmlns:a16="http://schemas.microsoft.com/office/drawing/2014/main" id="{858AACCF-9C0A-4B4E-A415-E1AB24FF6407}"/>
              </a:ext>
            </a:extLst>
          </p:cNvPr>
          <p:cNvSpPr txBox="1"/>
          <p:nvPr/>
        </p:nvSpPr>
        <p:spPr>
          <a:xfrm>
            <a:off x="92307" y="174969"/>
            <a:ext cx="313661" cy="192360"/>
          </a:xfrm>
          <a:prstGeom prst="rect">
            <a:avLst/>
          </a:prstGeom>
          <a:noFill/>
        </p:spPr>
        <p:txBody>
          <a:bodyPr wrap="square" rtlCol="0">
            <a:spAutoFit/>
          </a:bodyPr>
          <a:lstStyle/>
          <a:p>
            <a:pPr algn="ctr"/>
            <a:r>
              <a:rPr lang="en-US" sz="650" b="1" dirty="0">
                <a:solidFill>
                  <a:schemeClr val="bg1"/>
                </a:solidFill>
                <a:latin typeface="Helvetica" pitchFamily="2" charset="0"/>
              </a:rPr>
              <a:t>25</a:t>
            </a:r>
          </a:p>
        </p:txBody>
      </p:sp>
    </p:spTree>
    <p:extLst>
      <p:ext uri="{BB962C8B-B14F-4D97-AF65-F5344CB8AC3E}">
        <p14:creationId xmlns:p14="http://schemas.microsoft.com/office/powerpoint/2010/main" val="17211149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723E5C34-135D-6C4B-8101-0AA73DD84E20}"/>
              </a:ext>
            </a:extLst>
          </p:cNvPr>
          <p:cNvPicPr>
            <a:picLocks noGrp="1" noChangeAspect="1"/>
          </p:cNvPicPr>
          <p:nvPr>
            <p:ph idx="1"/>
          </p:nvPr>
        </p:nvPicPr>
        <p:blipFill rotWithShape="1">
          <a:blip r:embed="rId2"/>
          <a:srcRect l="43600" b="73320"/>
          <a:stretch/>
        </p:blipFill>
        <p:spPr>
          <a:xfrm>
            <a:off x="6032547" y="1347490"/>
            <a:ext cx="2088724" cy="1160949"/>
          </a:xfrm>
          <a:prstGeom prst="rect">
            <a:avLst/>
          </a:prstGeom>
        </p:spPr>
      </p:pic>
      <p:sp>
        <p:nvSpPr>
          <p:cNvPr id="5" name="Freeform 4">
            <a:extLst>
              <a:ext uri="{FF2B5EF4-FFF2-40B4-BE49-F238E27FC236}">
                <a16:creationId xmlns:a16="http://schemas.microsoft.com/office/drawing/2014/main" id="{F00AA9AA-7616-BA4A-8F3A-FB8351A46DF5}"/>
              </a:ext>
            </a:extLst>
          </p:cNvPr>
          <p:cNvSpPr/>
          <p:nvPr/>
        </p:nvSpPr>
        <p:spPr>
          <a:xfrm>
            <a:off x="5856863" y="1253068"/>
            <a:ext cx="444521" cy="4768592"/>
          </a:xfrm>
          <a:custGeom>
            <a:avLst/>
            <a:gdLst>
              <a:gd name="connsiteX0" fmla="*/ 885825 w 928687"/>
              <a:gd name="connsiteY0" fmla="*/ 0 h 5572125"/>
              <a:gd name="connsiteX1" fmla="*/ 0 w 928687"/>
              <a:gd name="connsiteY1" fmla="*/ 0 h 5572125"/>
              <a:gd name="connsiteX2" fmla="*/ 0 w 928687"/>
              <a:gd name="connsiteY2" fmla="*/ 5572125 h 5572125"/>
              <a:gd name="connsiteX3" fmla="*/ 314325 w 928687"/>
              <a:gd name="connsiteY3" fmla="*/ 5572125 h 5572125"/>
              <a:gd name="connsiteX4" fmla="*/ 928687 w 928687"/>
              <a:gd name="connsiteY4" fmla="*/ 5572125 h 5572125"/>
              <a:gd name="connsiteX5" fmla="*/ 928687 w 928687"/>
              <a:gd name="connsiteY5" fmla="*/ 5572125 h 5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687" h="5572125">
                <a:moveTo>
                  <a:pt x="885825" y="0"/>
                </a:moveTo>
                <a:lnTo>
                  <a:pt x="0" y="0"/>
                </a:lnTo>
                <a:lnTo>
                  <a:pt x="0" y="5572125"/>
                </a:lnTo>
                <a:lnTo>
                  <a:pt x="314325" y="5572125"/>
                </a:lnTo>
                <a:lnTo>
                  <a:pt x="928687" y="5572125"/>
                </a:lnTo>
                <a:lnTo>
                  <a:pt x="928687" y="5572125"/>
                </a:ln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6B399E3C-A91D-4E46-9B66-550183AA7F52}"/>
              </a:ext>
            </a:extLst>
          </p:cNvPr>
          <p:cNvCxnSpPr>
            <a:cxnSpLocks/>
          </p:cNvCxnSpPr>
          <p:nvPr/>
        </p:nvCxnSpPr>
        <p:spPr>
          <a:xfrm flipH="1">
            <a:off x="4036743" y="2149068"/>
            <a:ext cx="182012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D373EC18-452A-844F-BEC0-B625054ED65D}"/>
              </a:ext>
            </a:extLst>
          </p:cNvPr>
          <p:cNvSpPr txBox="1">
            <a:spLocks/>
          </p:cNvSpPr>
          <p:nvPr/>
        </p:nvSpPr>
        <p:spPr>
          <a:xfrm>
            <a:off x="285755" y="1927963"/>
            <a:ext cx="4676391" cy="343620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3000"/>
              </a:lnSpc>
            </a:pPr>
            <a:r>
              <a:rPr lang="en-US" sz="2800" b="1" spc="-50" dirty="0">
                <a:latin typeface="Helvetica" pitchFamily="2" charset="0"/>
              </a:rPr>
              <a:t>“A trusted brand on a </a:t>
            </a:r>
            <a:r>
              <a:rPr lang="en-US" sz="2800" b="1" spc="-50" dirty="0">
                <a:solidFill>
                  <a:schemeClr val="accent2"/>
                </a:solidFill>
                <a:latin typeface="Helvetica" pitchFamily="2" charset="0"/>
              </a:rPr>
              <a:t>journey to enable lifelong learning </a:t>
            </a:r>
            <a:r>
              <a:rPr lang="en-US" sz="2800" b="1" spc="-50" dirty="0">
                <a:latin typeface="Helvetica" pitchFamily="2" charset="0"/>
              </a:rPr>
              <a:t>and transform education globally” </a:t>
            </a:r>
          </a:p>
        </p:txBody>
      </p:sp>
      <p:pic>
        <p:nvPicPr>
          <p:cNvPr id="15" name="Content Placeholder 5">
            <a:extLst>
              <a:ext uri="{FF2B5EF4-FFF2-40B4-BE49-F238E27FC236}">
                <a16:creationId xmlns:a16="http://schemas.microsoft.com/office/drawing/2014/main" id="{CAABE9EB-C1EF-7040-B567-7CFD078FF1A4}"/>
              </a:ext>
            </a:extLst>
          </p:cNvPr>
          <p:cNvPicPr>
            <a:picLocks noChangeAspect="1"/>
          </p:cNvPicPr>
          <p:nvPr/>
        </p:nvPicPr>
        <p:blipFill rotWithShape="1">
          <a:blip r:embed="rId2"/>
          <a:srcRect l="4744" t="26740" r="19471" b="48191"/>
          <a:stretch/>
        </p:blipFill>
        <p:spPr>
          <a:xfrm>
            <a:off x="5973764" y="2555240"/>
            <a:ext cx="2806654" cy="1090825"/>
          </a:xfrm>
          <a:prstGeom prst="rect">
            <a:avLst/>
          </a:prstGeom>
        </p:spPr>
      </p:pic>
      <p:pic>
        <p:nvPicPr>
          <p:cNvPr id="16" name="Content Placeholder 5">
            <a:extLst>
              <a:ext uri="{FF2B5EF4-FFF2-40B4-BE49-F238E27FC236}">
                <a16:creationId xmlns:a16="http://schemas.microsoft.com/office/drawing/2014/main" id="{2A9FBEB3-8EE4-0341-9F29-233200A3D1C6}"/>
              </a:ext>
            </a:extLst>
          </p:cNvPr>
          <p:cNvPicPr>
            <a:picLocks noChangeAspect="1"/>
          </p:cNvPicPr>
          <p:nvPr/>
        </p:nvPicPr>
        <p:blipFill rotWithShape="1">
          <a:blip r:embed="rId2"/>
          <a:srcRect l="32080" t="51207" r="-7865" b="23724"/>
          <a:stretch/>
        </p:blipFill>
        <p:spPr>
          <a:xfrm>
            <a:off x="5986826" y="3672112"/>
            <a:ext cx="2806654" cy="1090825"/>
          </a:xfrm>
          <a:prstGeom prst="rect">
            <a:avLst/>
          </a:prstGeom>
        </p:spPr>
      </p:pic>
      <p:pic>
        <p:nvPicPr>
          <p:cNvPr id="17" name="Content Placeholder 5">
            <a:extLst>
              <a:ext uri="{FF2B5EF4-FFF2-40B4-BE49-F238E27FC236}">
                <a16:creationId xmlns:a16="http://schemas.microsoft.com/office/drawing/2014/main" id="{AB11CE5F-AB72-574A-9139-95417D56605F}"/>
              </a:ext>
            </a:extLst>
          </p:cNvPr>
          <p:cNvPicPr>
            <a:picLocks noChangeAspect="1"/>
          </p:cNvPicPr>
          <p:nvPr/>
        </p:nvPicPr>
        <p:blipFill rotWithShape="1">
          <a:blip r:embed="rId2"/>
          <a:srcRect l="5273" t="75966" r="18942" b="-2801"/>
          <a:stretch/>
        </p:blipFill>
        <p:spPr>
          <a:xfrm>
            <a:off x="5986826" y="4775922"/>
            <a:ext cx="2806654" cy="1167678"/>
          </a:xfrm>
          <a:prstGeom prst="rect">
            <a:avLst/>
          </a:prstGeom>
        </p:spPr>
      </p:pic>
      <p:pic>
        <p:nvPicPr>
          <p:cNvPr id="18" name="Picture 17">
            <a:extLst>
              <a:ext uri="{FF2B5EF4-FFF2-40B4-BE49-F238E27FC236}">
                <a16:creationId xmlns:a16="http://schemas.microsoft.com/office/drawing/2014/main" id="{AABFB23A-8C67-CC44-8FC0-1A595C899531}"/>
              </a:ext>
            </a:extLst>
          </p:cNvPr>
          <p:cNvPicPr>
            <a:picLocks noChangeAspect="1"/>
          </p:cNvPicPr>
          <p:nvPr/>
        </p:nvPicPr>
        <p:blipFill>
          <a:blip r:embed="rId3"/>
          <a:stretch>
            <a:fillRect/>
          </a:stretch>
        </p:blipFill>
        <p:spPr>
          <a:xfrm>
            <a:off x="158115" y="188561"/>
            <a:ext cx="2032000" cy="279400"/>
          </a:xfrm>
          <a:prstGeom prst="rect">
            <a:avLst/>
          </a:prstGeom>
        </p:spPr>
      </p:pic>
      <p:sp>
        <p:nvSpPr>
          <p:cNvPr id="12" name="TextBox 11">
            <a:extLst>
              <a:ext uri="{FF2B5EF4-FFF2-40B4-BE49-F238E27FC236}">
                <a16:creationId xmlns:a16="http://schemas.microsoft.com/office/drawing/2014/main" id="{C50E0ABF-FA7F-D645-8E70-EF0B381BD6C5}"/>
              </a:ext>
            </a:extLst>
          </p:cNvPr>
          <p:cNvSpPr txBox="1"/>
          <p:nvPr/>
        </p:nvSpPr>
        <p:spPr>
          <a:xfrm>
            <a:off x="92307" y="174969"/>
            <a:ext cx="313661" cy="192360"/>
          </a:xfrm>
          <a:prstGeom prst="rect">
            <a:avLst/>
          </a:prstGeom>
          <a:noFill/>
        </p:spPr>
        <p:txBody>
          <a:bodyPr wrap="square" rtlCol="0">
            <a:spAutoFit/>
          </a:bodyPr>
          <a:lstStyle/>
          <a:p>
            <a:pPr algn="ctr"/>
            <a:r>
              <a:rPr lang="en-US" sz="650" b="1" dirty="0">
                <a:solidFill>
                  <a:schemeClr val="bg1"/>
                </a:solidFill>
                <a:latin typeface="Helvetica" pitchFamily="2" charset="0"/>
              </a:rPr>
              <a:t>26</a:t>
            </a:r>
          </a:p>
        </p:txBody>
      </p:sp>
    </p:spTree>
    <p:extLst>
      <p:ext uri="{BB962C8B-B14F-4D97-AF65-F5344CB8AC3E}">
        <p14:creationId xmlns:p14="http://schemas.microsoft.com/office/powerpoint/2010/main" val="12663502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E26C713-CEE2-154D-B614-CE94EE87D72E}"/>
              </a:ext>
            </a:extLst>
          </p:cNvPr>
          <p:cNvPicPr>
            <a:picLocks noChangeAspect="1"/>
          </p:cNvPicPr>
          <p:nvPr/>
        </p:nvPicPr>
        <p:blipFill>
          <a:blip r:embed="rId2"/>
          <a:stretch>
            <a:fillRect/>
          </a:stretch>
        </p:blipFill>
        <p:spPr>
          <a:xfrm>
            <a:off x="-510540" y="0"/>
            <a:ext cx="10287000" cy="6858000"/>
          </a:xfrm>
          <a:prstGeom prst="rect">
            <a:avLst/>
          </a:prstGeom>
        </p:spPr>
      </p:pic>
      <p:sp>
        <p:nvSpPr>
          <p:cNvPr id="6" name="Rectangle 5">
            <a:extLst>
              <a:ext uri="{FF2B5EF4-FFF2-40B4-BE49-F238E27FC236}">
                <a16:creationId xmlns:a16="http://schemas.microsoft.com/office/drawing/2014/main" id="{EC929CBA-2E31-FE45-BA75-C5FB29ADC3CA}"/>
              </a:ext>
            </a:extLst>
          </p:cNvPr>
          <p:cNvSpPr/>
          <p:nvPr/>
        </p:nvSpPr>
        <p:spPr>
          <a:xfrm>
            <a:off x="2271713" y="207574"/>
            <a:ext cx="7629527" cy="11007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7ED10B1-0FFA-AA4C-8D89-9DA11432E08F}"/>
              </a:ext>
            </a:extLst>
          </p:cNvPr>
          <p:cNvPicPr>
            <a:picLocks noChangeAspect="1"/>
          </p:cNvPicPr>
          <p:nvPr/>
        </p:nvPicPr>
        <p:blipFill>
          <a:blip r:embed="rId3"/>
          <a:stretch>
            <a:fillRect/>
          </a:stretch>
        </p:blipFill>
        <p:spPr>
          <a:xfrm>
            <a:off x="2422997" y="177227"/>
            <a:ext cx="971147" cy="1165376"/>
          </a:xfrm>
          <a:prstGeom prst="rect">
            <a:avLst/>
          </a:prstGeom>
        </p:spPr>
      </p:pic>
      <p:sp>
        <p:nvSpPr>
          <p:cNvPr id="7" name="Title 1">
            <a:extLst>
              <a:ext uri="{FF2B5EF4-FFF2-40B4-BE49-F238E27FC236}">
                <a16:creationId xmlns:a16="http://schemas.microsoft.com/office/drawing/2014/main" id="{B68CE03D-C11C-3D4E-9F84-5567AB265608}"/>
              </a:ext>
            </a:extLst>
          </p:cNvPr>
          <p:cNvSpPr txBox="1">
            <a:spLocks/>
          </p:cNvSpPr>
          <p:nvPr/>
        </p:nvSpPr>
        <p:spPr>
          <a:xfrm>
            <a:off x="3482127" y="263653"/>
            <a:ext cx="6786891" cy="83142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3400" b="1" spc="-50" dirty="0" err="1">
                <a:solidFill>
                  <a:schemeClr val="bg1"/>
                </a:solidFill>
                <a:latin typeface="Helvetica" pitchFamily="2" charset="0"/>
              </a:rPr>
              <a:t>Encyclopaedia</a:t>
            </a:r>
            <a:r>
              <a:rPr lang="en-US" sz="3400" b="1" spc="-50" dirty="0">
                <a:solidFill>
                  <a:schemeClr val="bg1"/>
                </a:solidFill>
                <a:latin typeface="Helvetica" pitchFamily="2" charset="0"/>
              </a:rPr>
              <a:t> Britannica</a:t>
            </a:r>
          </a:p>
        </p:txBody>
      </p:sp>
      <p:sp>
        <p:nvSpPr>
          <p:cNvPr id="10" name="Title 1">
            <a:extLst>
              <a:ext uri="{FF2B5EF4-FFF2-40B4-BE49-F238E27FC236}">
                <a16:creationId xmlns:a16="http://schemas.microsoft.com/office/drawing/2014/main" id="{E5C291D8-67C5-F340-8C78-F3A2DB438EE4}"/>
              </a:ext>
            </a:extLst>
          </p:cNvPr>
          <p:cNvSpPr txBox="1">
            <a:spLocks/>
          </p:cNvSpPr>
          <p:nvPr/>
        </p:nvSpPr>
        <p:spPr>
          <a:xfrm>
            <a:off x="3499427" y="727470"/>
            <a:ext cx="6786891" cy="83142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3500"/>
              </a:lnSpc>
            </a:pPr>
            <a:r>
              <a:rPr lang="en-US" sz="2250" dirty="0">
                <a:solidFill>
                  <a:schemeClr val="accent2"/>
                </a:solidFill>
                <a:latin typeface="Helvetica Light" panose="020B0403020202020204" pitchFamily="34" charset="0"/>
              </a:rPr>
              <a:t>Inspire curiosity and the joy of learning</a:t>
            </a:r>
          </a:p>
        </p:txBody>
      </p:sp>
    </p:spTree>
    <p:extLst>
      <p:ext uri="{BB962C8B-B14F-4D97-AF65-F5344CB8AC3E}">
        <p14:creationId xmlns:p14="http://schemas.microsoft.com/office/powerpoint/2010/main" val="553793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E928616-A417-164A-B0FE-960B0D64FEE0}"/>
              </a:ext>
            </a:extLst>
          </p:cNvPr>
          <p:cNvPicPr>
            <a:picLocks noChangeAspect="1"/>
          </p:cNvPicPr>
          <p:nvPr/>
        </p:nvPicPr>
        <p:blipFill>
          <a:blip r:embed="rId2"/>
          <a:stretch>
            <a:fillRect/>
          </a:stretch>
        </p:blipFill>
        <p:spPr>
          <a:xfrm>
            <a:off x="-156644" y="0"/>
            <a:ext cx="9300645" cy="7186862"/>
          </a:xfrm>
          <a:prstGeom prst="rect">
            <a:avLst/>
          </a:prstGeom>
        </p:spPr>
      </p:pic>
      <p:sp>
        <p:nvSpPr>
          <p:cNvPr id="11" name="Rectangle 10">
            <a:extLst>
              <a:ext uri="{FF2B5EF4-FFF2-40B4-BE49-F238E27FC236}">
                <a16:creationId xmlns:a16="http://schemas.microsoft.com/office/drawing/2014/main" id="{D36114B4-BA60-4E42-8A79-F01016328AD8}"/>
              </a:ext>
            </a:extLst>
          </p:cNvPr>
          <p:cNvSpPr/>
          <p:nvPr/>
        </p:nvSpPr>
        <p:spPr>
          <a:xfrm>
            <a:off x="-452881" y="1159971"/>
            <a:ext cx="3256547" cy="11229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E8F43079-B9C7-BC42-917E-AB58638C790D}"/>
              </a:ext>
            </a:extLst>
          </p:cNvPr>
          <p:cNvSpPr txBox="1">
            <a:spLocks/>
          </p:cNvSpPr>
          <p:nvPr/>
        </p:nvSpPr>
        <p:spPr>
          <a:xfrm>
            <a:off x="234624" y="1293658"/>
            <a:ext cx="3290937" cy="101271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3400"/>
              </a:lnSpc>
            </a:pPr>
            <a:r>
              <a:rPr lang="en-US" sz="3200" b="1" spc="-50" dirty="0">
                <a:solidFill>
                  <a:schemeClr val="accent2"/>
                </a:solidFill>
                <a:latin typeface="Helvetica" pitchFamily="2" charset="0"/>
              </a:rPr>
              <a:t>Imagine</a:t>
            </a:r>
            <a:r>
              <a:rPr lang="en-US" sz="3200" b="1" spc="-50" dirty="0">
                <a:solidFill>
                  <a:schemeClr val="bg1"/>
                </a:solidFill>
                <a:latin typeface="Helvetica" pitchFamily="2" charset="0"/>
              </a:rPr>
              <a:t> </a:t>
            </a:r>
            <a:br>
              <a:rPr lang="en-US" sz="3200" b="1" spc="-50" dirty="0">
                <a:solidFill>
                  <a:schemeClr val="bg1"/>
                </a:solidFill>
                <a:latin typeface="Helvetica" pitchFamily="2" charset="0"/>
              </a:rPr>
            </a:br>
            <a:r>
              <a:rPr lang="en-US" sz="3200" b="1" spc="-50" dirty="0">
                <a:solidFill>
                  <a:schemeClr val="bg1"/>
                </a:solidFill>
                <a:latin typeface="Helvetica" pitchFamily="2" charset="0"/>
              </a:rPr>
              <a:t>a world of…</a:t>
            </a:r>
          </a:p>
        </p:txBody>
      </p:sp>
      <p:pic>
        <p:nvPicPr>
          <p:cNvPr id="9" name="Picture 8">
            <a:extLst>
              <a:ext uri="{FF2B5EF4-FFF2-40B4-BE49-F238E27FC236}">
                <a16:creationId xmlns:a16="http://schemas.microsoft.com/office/drawing/2014/main" id="{6F50149D-34DE-AB47-B537-0622D6533311}"/>
              </a:ext>
            </a:extLst>
          </p:cNvPr>
          <p:cNvPicPr>
            <a:picLocks noChangeAspect="1"/>
          </p:cNvPicPr>
          <p:nvPr/>
        </p:nvPicPr>
        <p:blipFill>
          <a:blip r:embed="rId3"/>
          <a:stretch>
            <a:fillRect/>
          </a:stretch>
        </p:blipFill>
        <p:spPr>
          <a:xfrm>
            <a:off x="158115" y="188561"/>
            <a:ext cx="2032000" cy="279400"/>
          </a:xfrm>
          <a:prstGeom prst="rect">
            <a:avLst/>
          </a:prstGeom>
        </p:spPr>
      </p:pic>
      <p:sp>
        <p:nvSpPr>
          <p:cNvPr id="13" name="TextBox 12">
            <a:extLst>
              <a:ext uri="{FF2B5EF4-FFF2-40B4-BE49-F238E27FC236}">
                <a16:creationId xmlns:a16="http://schemas.microsoft.com/office/drawing/2014/main" id="{23F80011-5B3D-AB47-B241-BF7F48ED3AC2}"/>
              </a:ext>
            </a:extLst>
          </p:cNvPr>
          <p:cNvSpPr txBox="1"/>
          <p:nvPr/>
        </p:nvSpPr>
        <p:spPr>
          <a:xfrm>
            <a:off x="92307" y="174969"/>
            <a:ext cx="313661" cy="192360"/>
          </a:xfrm>
          <a:prstGeom prst="rect">
            <a:avLst/>
          </a:prstGeom>
          <a:noFill/>
        </p:spPr>
        <p:txBody>
          <a:bodyPr wrap="square" rtlCol="0">
            <a:spAutoFit/>
          </a:bodyPr>
          <a:lstStyle/>
          <a:p>
            <a:pPr algn="ctr"/>
            <a:r>
              <a:rPr lang="en-US" sz="650" b="1" dirty="0">
                <a:solidFill>
                  <a:schemeClr val="bg1"/>
                </a:solidFill>
                <a:latin typeface="Helvetica" pitchFamily="2" charset="0"/>
              </a:rPr>
              <a:t>3</a:t>
            </a:r>
          </a:p>
        </p:txBody>
      </p:sp>
    </p:spTree>
    <p:extLst>
      <p:ext uri="{BB962C8B-B14F-4D97-AF65-F5344CB8AC3E}">
        <p14:creationId xmlns:p14="http://schemas.microsoft.com/office/powerpoint/2010/main" val="381681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D4E92B0-A2C2-BE44-A78E-54A8140E1087}"/>
              </a:ext>
            </a:extLst>
          </p:cNvPr>
          <p:cNvPicPr>
            <a:picLocks noChangeAspect="1"/>
          </p:cNvPicPr>
          <p:nvPr/>
        </p:nvPicPr>
        <p:blipFill>
          <a:blip r:embed="rId2"/>
          <a:stretch>
            <a:fillRect/>
          </a:stretch>
        </p:blipFill>
        <p:spPr>
          <a:xfrm>
            <a:off x="-938784" y="-33528"/>
            <a:ext cx="10411968" cy="6941312"/>
          </a:xfrm>
          <a:prstGeom prst="rect">
            <a:avLst/>
          </a:prstGeom>
        </p:spPr>
      </p:pic>
      <p:pic>
        <p:nvPicPr>
          <p:cNvPr id="11" name="Picture 10">
            <a:extLst>
              <a:ext uri="{FF2B5EF4-FFF2-40B4-BE49-F238E27FC236}">
                <a16:creationId xmlns:a16="http://schemas.microsoft.com/office/drawing/2014/main" id="{05226580-5361-9245-AB70-B70CDBDE6B78}"/>
              </a:ext>
            </a:extLst>
          </p:cNvPr>
          <p:cNvPicPr>
            <a:picLocks noChangeAspect="1"/>
          </p:cNvPicPr>
          <p:nvPr/>
        </p:nvPicPr>
        <p:blipFill>
          <a:blip r:embed="rId3"/>
          <a:stretch>
            <a:fillRect/>
          </a:stretch>
        </p:blipFill>
        <p:spPr>
          <a:xfrm>
            <a:off x="158115" y="185746"/>
            <a:ext cx="2032000" cy="279400"/>
          </a:xfrm>
          <a:prstGeom prst="rect">
            <a:avLst/>
          </a:prstGeom>
        </p:spPr>
      </p:pic>
      <p:sp>
        <p:nvSpPr>
          <p:cNvPr id="9" name="TextBox 8">
            <a:extLst>
              <a:ext uri="{FF2B5EF4-FFF2-40B4-BE49-F238E27FC236}">
                <a16:creationId xmlns:a16="http://schemas.microsoft.com/office/drawing/2014/main" id="{7FE87E0B-4D62-2C4B-8D2A-2EE1ADF1C4A0}"/>
              </a:ext>
            </a:extLst>
          </p:cNvPr>
          <p:cNvSpPr txBox="1"/>
          <p:nvPr/>
        </p:nvSpPr>
        <p:spPr>
          <a:xfrm>
            <a:off x="92307" y="174969"/>
            <a:ext cx="313661" cy="192360"/>
          </a:xfrm>
          <a:prstGeom prst="rect">
            <a:avLst/>
          </a:prstGeom>
          <a:noFill/>
        </p:spPr>
        <p:txBody>
          <a:bodyPr wrap="square" rtlCol="0">
            <a:spAutoFit/>
          </a:bodyPr>
          <a:lstStyle/>
          <a:p>
            <a:pPr algn="ctr"/>
            <a:r>
              <a:rPr lang="en-US" sz="650" b="1" dirty="0">
                <a:solidFill>
                  <a:schemeClr val="bg1"/>
                </a:solidFill>
                <a:latin typeface="Helvetica" pitchFamily="2" charset="0"/>
              </a:rPr>
              <a:t>4</a:t>
            </a:r>
          </a:p>
        </p:txBody>
      </p:sp>
      <p:sp>
        <p:nvSpPr>
          <p:cNvPr id="10" name="Rectangle 9">
            <a:extLst>
              <a:ext uri="{FF2B5EF4-FFF2-40B4-BE49-F238E27FC236}">
                <a16:creationId xmlns:a16="http://schemas.microsoft.com/office/drawing/2014/main" id="{516D39B3-D903-3B44-BCB1-DB1ADD661C19}"/>
              </a:ext>
            </a:extLst>
          </p:cNvPr>
          <p:cNvSpPr/>
          <p:nvPr/>
        </p:nvSpPr>
        <p:spPr>
          <a:xfrm>
            <a:off x="3898162" y="439956"/>
            <a:ext cx="5588738" cy="12247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C4CE056-A6C7-6D4D-ADD3-27FA73D056E1}"/>
              </a:ext>
            </a:extLst>
          </p:cNvPr>
          <p:cNvSpPr/>
          <p:nvPr/>
        </p:nvSpPr>
        <p:spPr>
          <a:xfrm>
            <a:off x="4111212" y="596232"/>
            <a:ext cx="4759001" cy="923330"/>
          </a:xfrm>
          <a:prstGeom prst="rect">
            <a:avLst/>
          </a:prstGeom>
        </p:spPr>
        <p:txBody>
          <a:bodyPr wrap="square">
            <a:spAutoFit/>
          </a:bodyPr>
          <a:lstStyle/>
          <a:p>
            <a:r>
              <a:rPr lang="en-US" b="1" dirty="0">
                <a:solidFill>
                  <a:schemeClr val="accent2"/>
                </a:solidFill>
                <a:latin typeface="Helvetica" pitchFamily="2" charset="0"/>
              </a:rPr>
              <a:t>Imagine</a:t>
            </a:r>
            <a:r>
              <a:rPr lang="en-US" b="1" dirty="0">
                <a:solidFill>
                  <a:schemeClr val="bg1"/>
                </a:solidFill>
                <a:latin typeface="Helvetica" pitchFamily="2" charset="0"/>
              </a:rPr>
              <a:t> a world where a child is </a:t>
            </a:r>
            <a:r>
              <a:rPr lang="en-US" b="1" dirty="0">
                <a:solidFill>
                  <a:schemeClr val="accent2"/>
                </a:solidFill>
                <a:latin typeface="Helvetica" pitchFamily="2" charset="0"/>
              </a:rPr>
              <a:t>engaged </a:t>
            </a:r>
            <a:r>
              <a:rPr lang="en-US" b="1" dirty="0">
                <a:solidFill>
                  <a:schemeClr val="bg1"/>
                </a:solidFill>
                <a:latin typeface="Helvetica" pitchFamily="2" charset="0"/>
              </a:rPr>
              <a:t>and</a:t>
            </a:r>
            <a:r>
              <a:rPr lang="en-US" b="1" dirty="0">
                <a:solidFill>
                  <a:schemeClr val="accent2"/>
                </a:solidFill>
                <a:latin typeface="Helvetica" pitchFamily="2" charset="0"/>
              </a:rPr>
              <a:t> excited</a:t>
            </a:r>
            <a:r>
              <a:rPr lang="en-US" b="1" dirty="0">
                <a:solidFill>
                  <a:schemeClr val="bg1"/>
                </a:solidFill>
                <a:latin typeface="Helvetica" pitchFamily="2" charset="0"/>
              </a:rPr>
              <a:t> by school and </a:t>
            </a:r>
            <a:r>
              <a:rPr lang="en-US" b="1" dirty="0">
                <a:solidFill>
                  <a:schemeClr val="accent2"/>
                </a:solidFill>
                <a:latin typeface="Helvetica" pitchFamily="2" charset="0"/>
              </a:rPr>
              <a:t>wants to tell their parents</a:t>
            </a:r>
            <a:r>
              <a:rPr lang="en-US" b="1" dirty="0">
                <a:solidFill>
                  <a:schemeClr val="bg1"/>
                </a:solidFill>
                <a:latin typeface="Helvetica" pitchFamily="2" charset="0"/>
              </a:rPr>
              <a:t> what they learned!</a:t>
            </a:r>
          </a:p>
        </p:txBody>
      </p:sp>
    </p:spTree>
    <p:extLst>
      <p:ext uri="{BB962C8B-B14F-4D97-AF65-F5344CB8AC3E}">
        <p14:creationId xmlns:p14="http://schemas.microsoft.com/office/powerpoint/2010/main" val="1947834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72AD0B6-501A-B94E-B4C9-413953D7793C}"/>
              </a:ext>
            </a:extLst>
          </p:cNvPr>
          <p:cNvPicPr>
            <a:picLocks noChangeAspect="1"/>
          </p:cNvPicPr>
          <p:nvPr/>
        </p:nvPicPr>
        <p:blipFill>
          <a:blip r:embed="rId2"/>
          <a:stretch>
            <a:fillRect/>
          </a:stretch>
        </p:blipFill>
        <p:spPr>
          <a:xfrm>
            <a:off x="-1124400" y="-2"/>
            <a:ext cx="10992586" cy="6858002"/>
          </a:xfrm>
          <a:prstGeom prst="rect">
            <a:avLst/>
          </a:prstGeom>
        </p:spPr>
      </p:pic>
      <p:pic>
        <p:nvPicPr>
          <p:cNvPr id="7" name="Picture 6">
            <a:extLst>
              <a:ext uri="{FF2B5EF4-FFF2-40B4-BE49-F238E27FC236}">
                <a16:creationId xmlns:a16="http://schemas.microsoft.com/office/drawing/2014/main" id="{737B5A86-CA8F-C94D-954A-8AC631262CD8}"/>
              </a:ext>
            </a:extLst>
          </p:cNvPr>
          <p:cNvPicPr>
            <a:picLocks noChangeAspect="1"/>
          </p:cNvPicPr>
          <p:nvPr/>
        </p:nvPicPr>
        <p:blipFill>
          <a:blip r:embed="rId3"/>
          <a:stretch>
            <a:fillRect/>
          </a:stretch>
        </p:blipFill>
        <p:spPr>
          <a:xfrm>
            <a:off x="158115" y="185746"/>
            <a:ext cx="2032000" cy="279400"/>
          </a:xfrm>
          <a:prstGeom prst="rect">
            <a:avLst/>
          </a:prstGeom>
        </p:spPr>
      </p:pic>
      <p:pic>
        <p:nvPicPr>
          <p:cNvPr id="19" name="Picture 18">
            <a:extLst>
              <a:ext uri="{FF2B5EF4-FFF2-40B4-BE49-F238E27FC236}">
                <a16:creationId xmlns:a16="http://schemas.microsoft.com/office/drawing/2014/main" id="{C0E4688A-FBEF-3740-99C6-B14F0E93EDFE}"/>
              </a:ext>
            </a:extLst>
          </p:cNvPr>
          <p:cNvPicPr>
            <a:picLocks noChangeAspect="1"/>
          </p:cNvPicPr>
          <p:nvPr/>
        </p:nvPicPr>
        <p:blipFill>
          <a:blip r:embed="rId4"/>
          <a:stretch>
            <a:fillRect/>
          </a:stretch>
        </p:blipFill>
        <p:spPr>
          <a:xfrm>
            <a:off x="200649" y="0"/>
            <a:ext cx="8875059" cy="6858000"/>
          </a:xfrm>
          <a:prstGeom prst="rect">
            <a:avLst/>
          </a:prstGeom>
        </p:spPr>
      </p:pic>
      <p:sp>
        <p:nvSpPr>
          <p:cNvPr id="4" name="Rectangle 3">
            <a:extLst>
              <a:ext uri="{FF2B5EF4-FFF2-40B4-BE49-F238E27FC236}">
                <a16:creationId xmlns:a16="http://schemas.microsoft.com/office/drawing/2014/main" id="{B8E65206-34D3-0C4D-8182-387DAC924B0B}"/>
              </a:ext>
            </a:extLst>
          </p:cNvPr>
          <p:cNvSpPr/>
          <p:nvPr/>
        </p:nvSpPr>
        <p:spPr>
          <a:xfrm>
            <a:off x="6520093" y="579500"/>
            <a:ext cx="2225063" cy="2585323"/>
          </a:xfrm>
          <a:prstGeom prst="rect">
            <a:avLst/>
          </a:prstGeom>
        </p:spPr>
        <p:txBody>
          <a:bodyPr wrap="square">
            <a:spAutoFit/>
          </a:bodyPr>
          <a:lstStyle/>
          <a:p>
            <a:r>
              <a:rPr lang="en-US" b="1" dirty="0">
                <a:solidFill>
                  <a:schemeClr val="bg1"/>
                </a:solidFill>
                <a:latin typeface="Helvetica" pitchFamily="2" charset="0"/>
              </a:rPr>
              <a:t>And a </a:t>
            </a:r>
            <a:r>
              <a:rPr lang="en-US" b="1" dirty="0">
                <a:solidFill>
                  <a:srgbClr val="ED9C01"/>
                </a:solidFill>
                <a:latin typeface="Helvetica" pitchFamily="2" charset="0"/>
              </a:rPr>
              <a:t>teacher</a:t>
            </a:r>
            <a:r>
              <a:rPr lang="en-US" b="1" dirty="0">
                <a:solidFill>
                  <a:schemeClr val="bg1"/>
                </a:solidFill>
                <a:latin typeface="Helvetica" pitchFamily="2" charset="0"/>
              </a:rPr>
              <a:t> </a:t>
            </a:r>
          </a:p>
          <a:p>
            <a:r>
              <a:rPr lang="en-US" b="1" dirty="0">
                <a:solidFill>
                  <a:schemeClr val="bg1"/>
                </a:solidFill>
                <a:latin typeface="Helvetica" pitchFamily="2" charset="0"/>
              </a:rPr>
              <a:t>that can create a better </a:t>
            </a:r>
            <a:r>
              <a:rPr lang="en-US" b="1" dirty="0">
                <a:solidFill>
                  <a:srgbClr val="ED9C01"/>
                </a:solidFill>
                <a:latin typeface="Helvetica" pitchFamily="2" charset="0"/>
              </a:rPr>
              <a:t>connection</a:t>
            </a:r>
            <a:r>
              <a:rPr lang="en-US" b="1" dirty="0">
                <a:latin typeface="Helvetica" pitchFamily="2" charset="0"/>
              </a:rPr>
              <a:t> </a:t>
            </a:r>
            <a:r>
              <a:rPr lang="en-US" b="1" dirty="0">
                <a:solidFill>
                  <a:schemeClr val="bg1"/>
                </a:solidFill>
                <a:latin typeface="Helvetica" pitchFamily="2" charset="0"/>
              </a:rPr>
              <a:t>with her students …and using her </a:t>
            </a:r>
            <a:r>
              <a:rPr lang="en-US" b="1" dirty="0">
                <a:solidFill>
                  <a:srgbClr val="ED9C01"/>
                </a:solidFill>
                <a:latin typeface="Helvetica" pitchFamily="2" charset="0"/>
              </a:rPr>
              <a:t>new tools and standards</a:t>
            </a:r>
            <a:r>
              <a:rPr lang="en-US" b="1" dirty="0">
                <a:latin typeface="Helvetica" pitchFamily="2" charset="0"/>
              </a:rPr>
              <a:t> </a:t>
            </a:r>
            <a:r>
              <a:rPr lang="en-US" b="1" dirty="0">
                <a:solidFill>
                  <a:schemeClr val="bg1"/>
                </a:solidFill>
                <a:latin typeface="Helvetica" pitchFamily="2" charset="0"/>
              </a:rPr>
              <a:t>to </a:t>
            </a:r>
            <a:br>
              <a:rPr lang="en-US" b="1" dirty="0">
                <a:solidFill>
                  <a:schemeClr val="bg1"/>
                </a:solidFill>
                <a:latin typeface="Helvetica" pitchFamily="2" charset="0"/>
              </a:rPr>
            </a:br>
            <a:r>
              <a:rPr lang="en-US" b="1" dirty="0">
                <a:solidFill>
                  <a:schemeClr val="bg1"/>
                </a:solidFill>
                <a:latin typeface="Helvetica" pitchFamily="2" charset="0"/>
              </a:rPr>
              <a:t>develop critical skills for them…</a:t>
            </a:r>
          </a:p>
        </p:txBody>
      </p:sp>
      <p:sp>
        <p:nvSpPr>
          <p:cNvPr id="11" name="TextBox 10">
            <a:extLst>
              <a:ext uri="{FF2B5EF4-FFF2-40B4-BE49-F238E27FC236}">
                <a16:creationId xmlns:a16="http://schemas.microsoft.com/office/drawing/2014/main" id="{A8A2B1CC-1374-5F46-B53C-28083ABCD46A}"/>
              </a:ext>
            </a:extLst>
          </p:cNvPr>
          <p:cNvSpPr txBox="1"/>
          <p:nvPr/>
        </p:nvSpPr>
        <p:spPr>
          <a:xfrm>
            <a:off x="92307" y="174969"/>
            <a:ext cx="313661" cy="192360"/>
          </a:xfrm>
          <a:prstGeom prst="rect">
            <a:avLst/>
          </a:prstGeom>
          <a:noFill/>
        </p:spPr>
        <p:txBody>
          <a:bodyPr wrap="square" rtlCol="0">
            <a:spAutoFit/>
          </a:bodyPr>
          <a:lstStyle/>
          <a:p>
            <a:pPr algn="ctr"/>
            <a:r>
              <a:rPr lang="en-US" sz="650" b="1" dirty="0">
                <a:solidFill>
                  <a:schemeClr val="bg1"/>
                </a:solidFill>
                <a:latin typeface="Helvetica" pitchFamily="2" charset="0"/>
              </a:rPr>
              <a:t>5</a:t>
            </a:r>
          </a:p>
        </p:txBody>
      </p:sp>
    </p:spTree>
    <p:extLst>
      <p:ext uri="{BB962C8B-B14F-4D97-AF65-F5344CB8AC3E}">
        <p14:creationId xmlns:p14="http://schemas.microsoft.com/office/powerpoint/2010/main" val="1584997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33E0D0-5430-3D4A-9528-20DA16E945B7}"/>
              </a:ext>
            </a:extLst>
          </p:cNvPr>
          <p:cNvPicPr>
            <a:picLocks noChangeAspect="1"/>
          </p:cNvPicPr>
          <p:nvPr/>
        </p:nvPicPr>
        <p:blipFill>
          <a:blip r:embed="rId2"/>
          <a:stretch>
            <a:fillRect/>
          </a:stretch>
        </p:blipFill>
        <p:spPr>
          <a:xfrm>
            <a:off x="-803014" y="0"/>
            <a:ext cx="10347065" cy="6875050"/>
          </a:xfrm>
          <a:prstGeom prst="rect">
            <a:avLst/>
          </a:prstGeom>
        </p:spPr>
      </p:pic>
      <p:pic>
        <p:nvPicPr>
          <p:cNvPr id="15" name="Picture 14">
            <a:extLst>
              <a:ext uri="{FF2B5EF4-FFF2-40B4-BE49-F238E27FC236}">
                <a16:creationId xmlns:a16="http://schemas.microsoft.com/office/drawing/2014/main" id="{12092EF9-0AC4-774A-8B25-F727DF984F66}"/>
              </a:ext>
            </a:extLst>
          </p:cNvPr>
          <p:cNvPicPr>
            <a:picLocks noChangeAspect="1"/>
          </p:cNvPicPr>
          <p:nvPr/>
        </p:nvPicPr>
        <p:blipFill>
          <a:blip r:embed="rId3"/>
          <a:stretch>
            <a:fillRect/>
          </a:stretch>
        </p:blipFill>
        <p:spPr>
          <a:xfrm>
            <a:off x="158115" y="190730"/>
            <a:ext cx="2032000" cy="279400"/>
          </a:xfrm>
          <a:prstGeom prst="rect">
            <a:avLst/>
          </a:prstGeom>
        </p:spPr>
      </p:pic>
      <p:pic>
        <p:nvPicPr>
          <p:cNvPr id="5" name="Picture 4">
            <a:extLst>
              <a:ext uri="{FF2B5EF4-FFF2-40B4-BE49-F238E27FC236}">
                <a16:creationId xmlns:a16="http://schemas.microsoft.com/office/drawing/2014/main" id="{D38862F9-BB1F-3B42-994B-A6FAAAEF5C70}"/>
              </a:ext>
            </a:extLst>
          </p:cNvPr>
          <p:cNvPicPr>
            <a:picLocks noChangeAspect="1"/>
          </p:cNvPicPr>
          <p:nvPr/>
        </p:nvPicPr>
        <p:blipFill>
          <a:blip r:embed="rId4"/>
          <a:stretch>
            <a:fillRect/>
          </a:stretch>
        </p:blipFill>
        <p:spPr>
          <a:xfrm>
            <a:off x="305950" y="-671513"/>
            <a:ext cx="8875059" cy="6858000"/>
          </a:xfrm>
          <a:prstGeom prst="rect">
            <a:avLst/>
          </a:prstGeom>
        </p:spPr>
      </p:pic>
      <p:sp>
        <p:nvSpPr>
          <p:cNvPr id="17" name="Title 1">
            <a:extLst>
              <a:ext uri="{FF2B5EF4-FFF2-40B4-BE49-F238E27FC236}">
                <a16:creationId xmlns:a16="http://schemas.microsoft.com/office/drawing/2014/main" id="{70174C2E-6667-984B-8995-E58F72E93D69}"/>
              </a:ext>
            </a:extLst>
          </p:cNvPr>
          <p:cNvSpPr txBox="1">
            <a:spLocks/>
          </p:cNvSpPr>
          <p:nvPr/>
        </p:nvSpPr>
        <p:spPr>
          <a:xfrm>
            <a:off x="6617429" y="562180"/>
            <a:ext cx="1951776" cy="369002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3000"/>
              </a:lnSpc>
            </a:pPr>
            <a:r>
              <a:rPr lang="en-US" sz="2600" b="1" spc="-50" dirty="0">
                <a:solidFill>
                  <a:schemeClr val="bg1"/>
                </a:solidFill>
                <a:latin typeface="Helvetica" pitchFamily="2" charset="0"/>
              </a:rPr>
              <a:t>The </a:t>
            </a:r>
            <a:r>
              <a:rPr lang="en-US" sz="2600" b="1" spc="-50" dirty="0">
                <a:solidFill>
                  <a:schemeClr val="accent2"/>
                </a:solidFill>
                <a:latin typeface="Helvetica" pitchFamily="2" charset="0"/>
              </a:rPr>
              <a:t>key</a:t>
            </a:r>
            <a:r>
              <a:rPr lang="en-US" sz="2600" b="1" spc="-50" dirty="0">
                <a:solidFill>
                  <a:schemeClr val="bg1"/>
                </a:solidFill>
                <a:latin typeface="Helvetica" pitchFamily="2" charset="0"/>
              </a:rPr>
              <a:t> </a:t>
            </a:r>
            <a:br>
              <a:rPr lang="en-US" sz="2600" b="1" spc="-50" dirty="0">
                <a:solidFill>
                  <a:schemeClr val="bg1"/>
                </a:solidFill>
                <a:latin typeface="Helvetica" pitchFamily="2" charset="0"/>
              </a:rPr>
            </a:br>
            <a:r>
              <a:rPr lang="en-US" sz="2600" b="1" spc="-50" dirty="0">
                <a:solidFill>
                  <a:schemeClr val="bg1"/>
                </a:solidFill>
                <a:latin typeface="Helvetica" pitchFamily="2" charset="0"/>
              </a:rPr>
              <a:t>to modern </a:t>
            </a:r>
            <a:br>
              <a:rPr lang="en-US" sz="2600" b="1" spc="-50" dirty="0">
                <a:solidFill>
                  <a:schemeClr val="bg1"/>
                </a:solidFill>
                <a:latin typeface="Helvetica" pitchFamily="2" charset="0"/>
              </a:rPr>
            </a:br>
            <a:r>
              <a:rPr lang="en-US" sz="2600" b="1" spc="-50" dirty="0">
                <a:solidFill>
                  <a:schemeClr val="bg1"/>
                </a:solidFill>
                <a:latin typeface="Helvetica" pitchFamily="2" charset="0"/>
              </a:rPr>
              <a:t>learning:</a:t>
            </a:r>
          </a:p>
          <a:p>
            <a:pPr>
              <a:lnSpc>
                <a:spcPts val="3000"/>
              </a:lnSpc>
            </a:pPr>
            <a:endParaRPr lang="en-US" sz="2600" b="1" spc="-50" dirty="0">
              <a:solidFill>
                <a:schemeClr val="bg1"/>
              </a:solidFill>
              <a:latin typeface="Helvetica" pitchFamily="2" charset="0"/>
            </a:endParaRPr>
          </a:p>
          <a:p>
            <a:pPr>
              <a:lnSpc>
                <a:spcPts val="1000"/>
              </a:lnSpc>
            </a:pPr>
            <a:r>
              <a:rPr lang="en-US" sz="2600" b="1" spc="-50" dirty="0">
                <a:solidFill>
                  <a:schemeClr val="accent2"/>
                </a:solidFill>
                <a:latin typeface="Helvetica" pitchFamily="2" charset="0"/>
              </a:rPr>
              <a:t>The 4 P’s</a:t>
            </a:r>
          </a:p>
        </p:txBody>
      </p:sp>
      <p:sp>
        <p:nvSpPr>
          <p:cNvPr id="10" name="TextBox 9">
            <a:extLst>
              <a:ext uri="{FF2B5EF4-FFF2-40B4-BE49-F238E27FC236}">
                <a16:creationId xmlns:a16="http://schemas.microsoft.com/office/drawing/2014/main" id="{F13E0F6F-D437-FB4B-9948-3973668D8B35}"/>
              </a:ext>
            </a:extLst>
          </p:cNvPr>
          <p:cNvSpPr txBox="1"/>
          <p:nvPr/>
        </p:nvSpPr>
        <p:spPr>
          <a:xfrm>
            <a:off x="92307" y="174969"/>
            <a:ext cx="313661" cy="192360"/>
          </a:xfrm>
          <a:prstGeom prst="rect">
            <a:avLst/>
          </a:prstGeom>
          <a:noFill/>
        </p:spPr>
        <p:txBody>
          <a:bodyPr wrap="square" rtlCol="0">
            <a:spAutoFit/>
          </a:bodyPr>
          <a:lstStyle/>
          <a:p>
            <a:pPr algn="ctr"/>
            <a:r>
              <a:rPr lang="en-US" sz="650" b="1" dirty="0">
                <a:solidFill>
                  <a:schemeClr val="bg1"/>
                </a:solidFill>
                <a:latin typeface="Helvetica" pitchFamily="2" charset="0"/>
              </a:rPr>
              <a:t>6</a:t>
            </a:r>
          </a:p>
        </p:txBody>
      </p:sp>
    </p:spTree>
    <p:extLst>
      <p:ext uri="{BB962C8B-B14F-4D97-AF65-F5344CB8AC3E}">
        <p14:creationId xmlns:p14="http://schemas.microsoft.com/office/powerpoint/2010/main" val="3921123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F03A8D6-B6DD-6147-9694-9DC28E27BAB9}"/>
              </a:ext>
            </a:extLst>
          </p:cNvPr>
          <p:cNvPicPr>
            <a:picLocks noChangeAspect="1"/>
          </p:cNvPicPr>
          <p:nvPr/>
        </p:nvPicPr>
        <p:blipFill rotWithShape="1">
          <a:blip r:embed="rId2"/>
          <a:srcRect t="5357" r="7859" b="4850"/>
          <a:stretch/>
        </p:blipFill>
        <p:spPr>
          <a:xfrm>
            <a:off x="1" y="-317"/>
            <a:ext cx="9144000" cy="6885769"/>
          </a:xfrm>
          <a:prstGeom prst="rect">
            <a:avLst/>
          </a:prstGeom>
        </p:spPr>
      </p:pic>
      <p:pic>
        <p:nvPicPr>
          <p:cNvPr id="13" name="Picture 12">
            <a:extLst>
              <a:ext uri="{FF2B5EF4-FFF2-40B4-BE49-F238E27FC236}">
                <a16:creationId xmlns:a16="http://schemas.microsoft.com/office/drawing/2014/main" id="{95E2BF8E-4D92-9945-8BA8-5EB176A4A9A9}"/>
              </a:ext>
            </a:extLst>
          </p:cNvPr>
          <p:cNvPicPr>
            <a:picLocks noChangeAspect="1"/>
          </p:cNvPicPr>
          <p:nvPr/>
        </p:nvPicPr>
        <p:blipFill>
          <a:blip r:embed="rId3"/>
          <a:stretch>
            <a:fillRect/>
          </a:stretch>
        </p:blipFill>
        <p:spPr>
          <a:xfrm>
            <a:off x="6958756" y="188561"/>
            <a:ext cx="2032000" cy="279400"/>
          </a:xfrm>
          <a:prstGeom prst="rect">
            <a:avLst/>
          </a:prstGeom>
        </p:spPr>
      </p:pic>
      <p:sp>
        <p:nvSpPr>
          <p:cNvPr id="4" name="Title 1">
            <a:extLst>
              <a:ext uri="{FF2B5EF4-FFF2-40B4-BE49-F238E27FC236}">
                <a16:creationId xmlns:a16="http://schemas.microsoft.com/office/drawing/2014/main" id="{D89BF9E2-F263-6C40-A863-DB3E4E6426EC}"/>
              </a:ext>
            </a:extLst>
          </p:cNvPr>
          <p:cNvSpPr txBox="1">
            <a:spLocks/>
          </p:cNvSpPr>
          <p:nvPr/>
        </p:nvSpPr>
        <p:spPr>
          <a:xfrm>
            <a:off x="-1334803" y="5684003"/>
            <a:ext cx="3743323" cy="1689295"/>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b="1" spc="-50" dirty="0">
              <a:latin typeface="Helvetica" pitchFamily="2" charset="0"/>
            </a:endParaRPr>
          </a:p>
        </p:txBody>
      </p:sp>
      <p:sp>
        <p:nvSpPr>
          <p:cNvPr id="27" name="Rectangle 26">
            <a:extLst>
              <a:ext uri="{FF2B5EF4-FFF2-40B4-BE49-F238E27FC236}">
                <a16:creationId xmlns:a16="http://schemas.microsoft.com/office/drawing/2014/main" id="{AF1A60C1-1AAE-E044-B008-0FC1076A40C8}"/>
              </a:ext>
            </a:extLst>
          </p:cNvPr>
          <p:cNvSpPr/>
          <p:nvPr/>
        </p:nvSpPr>
        <p:spPr>
          <a:xfrm>
            <a:off x="2896551" y="3994110"/>
            <a:ext cx="6247450" cy="21921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itle 1">
            <a:extLst>
              <a:ext uri="{FF2B5EF4-FFF2-40B4-BE49-F238E27FC236}">
                <a16:creationId xmlns:a16="http://schemas.microsoft.com/office/drawing/2014/main" id="{1B19E63F-5717-DC4B-BE5C-F4DCBC89D291}"/>
              </a:ext>
            </a:extLst>
          </p:cNvPr>
          <p:cNvSpPr txBox="1">
            <a:spLocks/>
          </p:cNvSpPr>
          <p:nvPr/>
        </p:nvSpPr>
        <p:spPr>
          <a:xfrm>
            <a:off x="3028771" y="4163059"/>
            <a:ext cx="7449480" cy="8978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spc="-50" dirty="0">
                <a:solidFill>
                  <a:schemeClr val="bg1"/>
                </a:solidFill>
                <a:latin typeface="Helvetica" pitchFamily="2" charset="0"/>
              </a:rPr>
              <a:t>Britannica has </a:t>
            </a:r>
            <a:r>
              <a:rPr lang="en-US" sz="2800" b="1" spc="-50" dirty="0">
                <a:solidFill>
                  <a:schemeClr val="accent2"/>
                </a:solidFill>
                <a:latin typeface="Helvetica" pitchFamily="2" charset="0"/>
              </a:rPr>
              <a:t>reimagined</a:t>
            </a:r>
            <a:r>
              <a:rPr lang="en-US" sz="2800" b="1" spc="-50" dirty="0">
                <a:solidFill>
                  <a:schemeClr val="bg1"/>
                </a:solidFill>
                <a:latin typeface="Helvetica" pitchFamily="2" charset="0"/>
              </a:rPr>
              <a:t> how </a:t>
            </a:r>
            <a:br>
              <a:rPr lang="en-US" sz="2800" b="1" spc="-50" dirty="0">
                <a:solidFill>
                  <a:schemeClr val="bg1"/>
                </a:solidFill>
                <a:latin typeface="Helvetica" pitchFamily="2" charset="0"/>
              </a:rPr>
            </a:br>
            <a:r>
              <a:rPr lang="en-US" sz="2800" b="1" spc="-50" dirty="0">
                <a:solidFill>
                  <a:schemeClr val="bg1"/>
                </a:solidFill>
                <a:latin typeface="Helvetica" pitchFamily="2" charset="0"/>
              </a:rPr>
              <a:t>students learn and discover</a:t>
            </a:r>
          </a:p>
        </p:txBody>
      </p:sp>
      <p:sp>
        <p:nvSpPr>
          <p:cNvPr id="5" name="Subtitle 2">
            <a:extLst>
              <a:ext uri="{FF2B5EF4-FFF2-40B4-BE49-F238E27FC236}">
                <a16:creationId xmlns:a16="http://schemas.microsoft.com/office/drawing/2014/main" id="{9837BA4E-291C-3D44-B9AE-0342977D1D59}"/>
              </a:ext>
            </a:extLst>
          </p:cNvPr>
          <p:cNvSpPr txBox="1">
            <a:spLocks/>
          </p:cNvSpPr>
          <p:nvPr/>
        </p:nvSpPr>
        <p:spPr>
          <a:xfrm>
            <a:off x="3031682" y="5060874"/>
            <a:ext cx="6575033" cy="1028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2000"/>
              </a:lnSpc>
            </a:pPr>
            <a:r>
              <a:rPr lang="en-US" sz="1800" spc="-50" dirty="0">
                <a:solidFill>
                  <a:schemeClr val="bg1">
                    <a:lumMod val="75000"/>
                  </a:schemeClr>
                </a:solidFill>
                <a:latin typeface="Helvetica Light" panose="020B0403020202020204" pitchFamily="34" charset="0"/>
              </a:rPr>
              <a:t>Imagine an </a:t>
            </a:r>
            <a:r>
              <a:rPr lang="en-US" sz="1800" b="1" spc="-50" dirty="0">
                <a:solidFill>
                  <a:schemeClr val="accent2"/>
                </a:solidFill>
                <a:latin typeface="Helvetica" pitchFamily="2" charset="0"/>
              </a:rPr>
              <a:t>active classroom,</a:t>
            </a:r>
            <a:r>
              <a:rPr lang="en-US" sz="1800" spc="-50" dirty="0">
                <a:solidFill>
                  <a:schemeClr val="accent2"/>
                </a:solidFill>
                <a:latin typeface="Helvetica Light" panose="020B0403020202020204" pitchFamily="34" charset="0"/>
              </a:rPr>
              <a:t> </a:t>
            </a:r>
            <a:r>
              <a:rPr lang="en-US" sz="1800" b="1" spc="-50" dirty="0">
                <a:solidFill>
                  <a:schemeClr val="accent2"/>
                </a:solidFill>
                <a:latin typeface="Helvetica" pitchFamily="2" charset="0"/>
              </a:rPr>
              <a:t>where</a:t>
            </a:r>
            <a:r>
              <a:rPr lang="en-US" sz="1800" spc="-50" dirty="0">
                <a:solidFill>
                  <a:schemeClr val="accent2"/>
                </a:solidFill>
                <a:latin typeface="Helvetica Light" panose="020B0403020202020204" pitchFamily="34" charset="0"/>
              </a:rPr>
              <a:t> </a:t>
            </a:r>
            <a:r>
              <a:rPr lang="en-US" sz="1800" b="1" spc="-50" dirty="0">
                <a:solidFill>
                  <a:schemeClr val="accent2"/>
                </a:solidFill>
                <a:latin typeface="Helvetica" pitchFamily="2" charset="0"/>
              </a:rPr>
              <a:t>digital </a:t>
            </a:r>
            <a:br>
              <a:rPr lang="en-US" sz="1800" b="1" spc="-50" dirty="0">
                <a:solidFill>
                  <a:schemeClr val="accent2"/>
                </a:solidFill>
                <a:latin typeface="Helvetica" pitchFamily="2" charset="0"/>
              </a:rPr>
            </a:br>
            <a:r>
              <a:rPr lang="en-US" sz="1800" b="1" spc="-50" dirty="0">
                <a:solidFill>
                  <a:schemeClr val="accent2"/>
                </a:solidFill>
                <a:latin typeface="Helvetica" pitchFamily="2" charset="0"/>
              </a:rPr>
              <a:t>solutions </a:t>
            </a:r>
            <a:r>
              <a:rPr lang="en-US" sz="1800" spc="-50" dirty="0">
                <a:solidFill>
                  <a:schemeClr val="bg1">
                    <a:lumMod val="75000"/>
                  </a:schemeClr>
                </a:solidFill>
                <a:latin typeface="Helvetica Light" panose="020B0403020202020204" pitchFamily="34" charset="0"/>
              </a:rPr>
              <a:t>enhance</a:t>
            </a:r>
            <a:r>
              <a:rPr lang="en-US" sz="1800" spc="-50" dirty="0">
                <a:solidFill>
                  <a:schemeClr val="bg1">
                    <a:lumMod val="50000"/>
                  </a:schemeClr>
                </a:solidFill>
                <a:latin typeface="Helvetica Light" panose="020B0403020202020204" pitchFamily="34" charset="0"/>
              </a:rPr>
              <a:t> </a:t>
            </a:r>
            <a:r>
              <a:rPr lang="en-US" sz="1800" b="1" spc="-50" dirty="0">
                <a:solidFill>
                  <a:schemeClr val="accent2"/>
                </a:solidFill>
                <a:latin typeface="Helvetica" pitchFamily="2" charset="0"/>
              </a:rPr>
              <a:t>critical learning outcomes</a:t>
            </a:r>
            <a:r>
              <a:rPr lang="en-US" sz="1800" spc="-50" dirty="0">
                <a:solidFill>
                  <a:schemeClr val="accent2"/>
                </a:solidFill>
                <a:latin typeface="Helvetica Light" panose="020B0403020202020204" pitchFamily="34" charset="0"/>
              </a:rPr>
              <a:t>. </a:t>
            </a:r>
          </a:p>
          <a:p>
            <a:pPr algn="l">
              <a:lnSpc>
                <a:spcPts val="2000"/>
              </a:lnSpc>
            </a:pPr>
            <a:r>
              <a:rPr lang="en-US" sz="1800" spc="-50" dirty="0">
                <a:solidFill>
                  <a:schemeClr val="bg1">
                    <a:lumMod val="75000"/>
                  </a:schemeClr>
                </a:solidFill>
                <a:latin typeface="Helvetica Light" panose="020B0403020202020204" pitchFamily="34" charset="0"/>
              </a:rPr>
              <a:t>Where teachers and students feel </a:t>
            </a:r>
            <a:r>
              <a:rPr lang="en-US" sz="1800" b="1" spc="-50" dirty="0">
                <a:solidFill>
                  <a:schemeClr val="accent2"/>
                </a:solidFill>
                <a:latin typeface="Helvetica" pitchFamily="2" charset="0"/>
              </a:rPr>
              <a:t>connected and inspired.</a:t>
            </a:r>
          </a:p>
        </p:txBody>
      </p:sp>
      <p:pic>
        <p:nvPicPr>
          <p:cNvPr id="3" name="Picture 2">
            <a:extLst>
              <a:ext uri="{FF2B5EF4-FFF2-40B4-BE49-F238E27FC236}">
                <a16:creationId xmlns:a16="http://schemas.microsoft.com/office/drawing/2014/main" id="{41F63C89-B60C-B141-B761-CB4B821624E2}"/>
              </a:ext>
            </a:extLst>
          </p:cNvPr>
          <p:cNvPicPr>
            <a:picLocks noChangeAspect="1"/>
          </p:cNvPicPr>
          <p:nvPr/>
        </p:nvPicPr>
        <p:blipFill>
          <a:blip r:embed="rId4"/>
          <a:stretch>
            <a:fillRect/>
          </a:stretch>
        </p:blipFill>
        <p:spPr>
          <a:xfrm>
            <a:off x="6981906" y="821862"/>
            <a:ext cx="1910862" cy="307419"/>
          </a:xfrm>
          <a:prstGeom prst="rect">
            <a:avLst/>
          </a:prstGeom>
        </p:spPr>
      </p:pic>
      <p:sp>
        <p:nvSpPr>
          <p:cNvPr id="12" name="TextBox 11">
            <a:extLst>
              <a:ext uri="{FF2B5EF4-FFF2-40B4-BE49-F238E27FC236}">
                <a16:creationId xmlns:a16="http://schemas.microsoft.com/office/drawing/2014/main" id="{883FD6A6-542B-924E-90AB-C48F67BC06F0}"/>
              </a:ext>
            </a:extLst>
          </p:cNvPr>
          <p:cNvSpPr txBox="1"/>
          <p:nvPr/>
        </p:nvSpPr>
        <p:spPr>
          <a:xfrm>
            <a:off x="6892948" y="174969"/>
            <a:ext cx="313661" cy="192360"/>
          </a:xfrm>
          <a:prstGeom prst="rect">
            <a:avLst/>
          </a:prstGeom>
          <a:noFill/>
        </p:spPr>
        <p:txBody>
          <a:bodyPr wrap="square" rtlCol="0">
            <a:spAutoFit/>
          </a:bodyPr>
          <a:lstStyle/>
          <a:p>
            <a:pPr algn="ctr"/>
            <a:r>
              <a:rPr lang="en-US" sz="650" b="1" dirty="0">
                <a:solidFill>
                  <a:schemeClr val="bg1"/>
                </a:solidFill>
                <a:latin typeface="Helvetica" pitchFamily="2" charset="0"/>
              </a:rPr>
              <a:t>7</a:t>
            </a:r>
          </a:p>
        </p:txBody>
      </p:sp>
    </p:spTree>
    <p:extLst>
      <p:ext uri="{BB962C8B-B14F-4D97-AF65-F5344CB8AC3E}">
        <p14:creationId xmlns:p14="http://schemas.microsoft.com/office/powerpoint/2010/main" val="3176904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132F6A5B-C2DF-D741-AEDB-5C74A34F021C}"/>
              </a:ext>
            </a:extLst>
          </p:cNvPr>
          <p:cNvPicPr>
            <a:picLocks noChangeAspect="1"/>
          </p:cNvPicPr>
          <p:nvPr/>
        </p:nvPicPr>
        <p:blipFill>
          <a:blip r:embed="rId3"/>
          <a:stretch>
            <a:fillRect/>
          </a:stretch>
        </p:blipFill>
        <p:spPr>
          <a:xfrm>
            <a:off x="-816864" y="-45369"/>
            <a:ext cx="10411968" cy="6932503"/>
          </a:xfrm>
          <a:prstGeom prst="rect">
            <a:avLst/>
          </a:prstGeom>
        </p:spPr>
      </p:pic>
      <p:pic>
        <p:nvPicPr>
          <p:cNvPr id="9" name="Picture 8">
            <a:extLst>
              <a:ext uri="{FF2B5EF4-FFF2-40B4-BE49-F238E27FC236}">
                <a16:creationId xmlns:a16="http://schemas.microsoft.com/office/drawing/2014/main" id="{2EB32DAC-E165-0E4B-AE3B-7EE99563377C}"/>
              </a:ext>
            </a:extLst>
          </p:cNvPr>
          <p:cNvPicPr>
            <a:picLocks noChangeAspect="1"/>
          </p:cNvPicPr>
          <p:nvPr/>
        </p:nvPicPr>
        <p:blipFill>
          <a:blip r:embed="rId4"/>
          <a:stretch>
            <a:fillRect/>
          </a:stretch>
        </p:blipFill>
        <p:spPr>
          <a:xfrm>
            <a:off x="158115" y="191267"/>
            <a:ext cx="2032000" cy="279400"/>
          </a:xfrm>
          <a:prstGeom prst="rect">
            <a:avLst/>
          </a:prstGeom>
        </p:spPr>
      </p:pic>
      <p:sp>
        <p:nvSpPr>
          <p:cNvPr id="4" name="Rectangle 3">
            <a:extLst>
              <a:ext uri="{FF2B5EF4-FFF2-40B4-BE49-F238E27FC236}">
                <a16:creationId xmlns:a16="http://schemas.microsoft.com/office/drawing/2014/main" id="{75CB7BD5-2407-7540-86B2-4C7C5649F52E}"/>
              </a:ext>
            </a:extLst>
          </p:cNvPr>
          <p:cNvSpPr/>
          <p:nvPr/>
        </p:nvSpPr>
        <p:spPr>
          <a:xfrm>
            <a:off x="0" y="600173"/>
            <a:ext cx="9144000" cy="1120948"/>
          </a:xfrm>
          <a:prstGeom prst="rect">
            <a:avLst/>
          </a:prstGeom>
        </p:spPr>
        <p:txBody>
          <a:bodyPr wrap="square">
            <a:spAutoFit/>
          </a:bodyPr>
          <a:lstStyle/>
          <a:p>
            <a:pPr algn="ctr">
              <a:lnSpc>
                <a:spcPts val="4000"/>
              </a:lnSpc>
            </a:pPr>
            <a:r>
              <a:rPr lang="en-US" sz="3700" b="1" spc="-100" dirty="0">
                <a:solidFill>
                  <a:schemeClr val="bg1"/>
                </a:solidFill>
                <a:latin typeface="Helvetica" pitchFamily="2" charset="0"/>
              </a:rPr>
              <a:t>“Together we can </a:t>
            </a:r>
            <a:r>
              <a:rPr lang="en-US" sz="4000" b="1" spc="-50" dirty="0">
                <a:solidFill>
                  <a:schemeClr val="accent2"/>
                </a:solidFill>
                <a:latin typeface="Helvetica" pitchFamily="2" charset="0"/>
              </a:rPr>
              <a:t>lay</a:t>
            </a:r>
            <a:r>
              <a:rPr lang="en-US" sz="3700" b="1" spc="-100" dirty="0">
                <a:solidFill>
                  <a:schemeClr val="accent2"/>
                </a:solidFill>
                <a:latin typeface="Helvetica" pitchFamily="2" charset="0"/>
              </a:rPr>
              <a:t> the foundation</a:t>
            </a:r>
            <a:r>
              <a:rPr lang="en-US" sz="3700" b="1" spc="-100" dirty="0">
                <a:solidFill>
                  <a:schemeClr val="bg1"/>
                </a:solidFill>
                <a:latin typeface="Helvetica" pitchFamily="2" charset="0"/>
              </a:rPr>
              <a:t> to prepare our </a:t>
            </a:r>
            <a:r>
              <a:rPr lang="en-US" sz="3700" b="1" spc="-100" dirty="0">
                <a:solidFill>
                  <a:schemeClr val="accent2"/>
                </a:solidFill>
                <a:latin typeface="Helvetica" pitchFamily="2" charset="0"/>
              </a:rPr>
              <a:t>future </a:t>
            </a:r>
            <a:r>
              <a:rPr lang="en-US" sz="3700" b="1" spc="-100" dirty="0">
                <a:solidFill>
                  <a:schemeClr val="bg1"/>
                </a:solidFill>
                <a:latin typeface="Helvetica" pitchFamily="2" charset="0"/>
              </a:rPr>
              <a:t>leaders of tomorrow.”</a:t>
            </a:r>
          </a:p>
        </p:txBody>
      </p:sp>
      <p:sp>
        <p:nvSpPr>
          <p:cNvPr id="10" name="Rectangle 9">
            <a:extLst>
              <a:ext uri="{FF2B5EF4-FFF2-40B4-BE49-F238E27FC236}">
                <a16:creationId xmlns:a16="http://schemas.microsoft.com/office/drawing/2014/main" id="{DC2ACBCF-BA1B-994B-86D7-4A06628997E0}"/>
              </a:ext>
            </a:extLst>
          </p:cNvPr>
          <p:cNvSpPr/>
          <p:nvPr/>
        </p:nvSpPr>
        <p:spPr>
          <a:xfrm>
            <a:off x="0" y="5586516"/>
            <a:ext cx="9144000" cy="1120948"/>
          </a:xfrm>
          <a:prstGeom prst="rect">
            <a:avLst/>
          </a:prstGeom>
        </p:spPr>
        <p:txBody>
          <a:bodyPr wrap="square">
            <a:spAutoFit/>
          </a:bodyPr>
          <a:lstStyle/>
          <a:p>
            <a:pPr algn="ctr">
              <a:lnSpc>
                <a:spcPts val="4000"/>
              </a:lnSpc>
            </a:pPr>
            <a:r>
              <a:rPr lang="en-US" sz="3700" b="1" spc="-100" dirty="0">
                <a:solidFill>
                  <a:schemeClr val="bg1"/>
                </a:solidFill>
                <a:latin typeface="Helvetica" pitchFamily="2" charset="0"/>
              </a:rPr>
              <a:t>Let’s find </a:t>
            </a:r>
            <a:br>
              <a:rPr lang="en-US" sz="3700" b="1" spc="-100" dirty="0">
                <a:solidFill>
                  <a:schemeClr val="bg1"/>
                </a:solidFill>
                <a:latin typeface="Helvetica" pitchFamily="2" charset="0"/>
              </a:rPr>
            </a:br>
            <a:r>
              <a:rPr lang="en-US" sz="3700" b="1" spc="-100" dirty="0">
                <a:solidFill>
                  <a:schemeClr val="bg1"/>
                </a:solidFill>
                <a:latin typeface="Helvetica" pitchFamily="2" charset="0"/>
              </a:rPr>
              <a:t>out how </a:t>
            </a:r>
          </a:p>
        </p:txBody>
      </p:sp>
      <p:sp>
        <p:nvSpPr>
          <p:cNvPr id="11" name="TextBox 10">
            <a:extLst>
              <a:ext uri="{FF2B5EF4-FFF2-40B4-BE49-F238E27FC236}">
                <a16:creationId xmlns:a16="http://schemas.microsoft.com/office/drawing/2014/main" id="{1DD4AFEF-BE29-BE43-B094-A88865DA3AA2}"/>
              </a:ext>
            </a:extLst>
          </p:cNvPr>
          <p:cNvSpPr txBox="1"/>
          <p:nvPr/>
        </p:nvSpPr>
        <p:spPr>
          <a:xfrm>
            <a:off x="92307" y="174969"/>
            <a:ext cx="313661" cy="192360"/>
          </a:xfrm>
          <a:prstGeom prst="rect">
            <a:avLst/>
          </a:prstGeom>
          <a:noFill/>
        </p:spPr>
        <p:txBody>
          <a:bodyPr wrap="square" rtlCol="0">
            <a:spAutoFit/>
          </a:bodyPr>
          <a:lstStyle/>
          <a:p>
            <a:pPr algn="ctr"/>
            <a:r>
              <a:rPr lang="en-US" sz="650" b="1" dirty="0">
                <a:solidFill>
                  <a:schemeClr val="bg1"/>
                </a:solidFill>
                <a:latin typeface="Helvetica" pitchFamily="2" charset="0"/>
              </a:rPr>
              <a:t>8</a:t>
            </a:r>
          </a:p>
        </p:txBody>
      </p:sp>
    </p:spTree>
    <p:extLst>
      <p:ext uri="{BB962C8B-B14F-4D97-AF65-F5344CB8AC3E}">
        <p14:creationId xmlns:p14="http://schemas.microsoft.com/office/powerpoint/2010/main" val="2436859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75774D9-5743-884F-992D-FB7D6C213FFE}"/>
              </a:ext>
            </a:extLst>
          </p:cNvPr>
          <p:cNvPicPr>
            <a:picLocks noChangeAspect="1"/>
          </p:cNvPicPr>
          <p:nvPr/>
        </p:nvPicPr>
        <p:blipFill rotWithShape="1">
          <a:blip r:embed="rId2"/>
          <a:srcRect t="13317" r="7722" b="9291"/>
          <a:stretch/>
        </p:blipFill>
        <p:spPr>
          <a:xfrm>
            <a:off x="0" y="-42864"/>
            <a:ext cx="9158288" cy="4800600"/>
          </a:xfrm>
          <a:prstGeom prst="rect">
            <a:avLst/>
          </a:prstGeom>
        </p:spPr>
      </p:pic>
      <p:sp>
        <p:nvSpPr>
          <p:cNvPr id="5" name="Subtitle 2">
            <a:extLst>
              <a:ext uri="{FF2B5EF4-FFF2-40B4-BE49-F238E27FC236}">
                <a16:creationId xmlns:a16="http://schemas.microsoft.com/office/drawing/2014/main" id="{E4DA8AEA-8F20-214D-82FB-6CC07E93CEA8}"/>
              </a:ext>
            </a:extLst>
          </p:cNvPr>
          <p:cNvSpPr txBox="1">
            <a:spLocks/>
          </p:cNvSpPr>
          <p:nvPr/>
        </p:nvSpPr>
        <p:spPr>
          <a:xfrm>
            <a:off x="963230" y="3368333"/>
            <a:ext cx="8180770" cy="17327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2000"/>
              </a:lnSpc>
            </a:pPr>
            <a:endParaRPr lang="en-US" sz="1800" dirty="0">
              <a:solidFill>
                <a:schemeClr val="bg1">
                  <a:lumMod val="50000"/>
                </a:schemeClr>
              </a:solidFill>
              <a:latin typeface="Helvetica Light" panose="020B0403020202020204" pitchFamily="34" charset="0"/>
            </a:endParaRPr>
          </a:p>
        </p:txBody>
      </p:sp>
      <p:sp>
        <p:nvSpPr>
          <p:cNvPr id="8" name="Title 1">
            <a:extLst>
              <a:ext uri="{FF2B5EF4-FFF2-40B4-BE49-F238E27FC236}">
                <a16:creationId xmlns:a16="http://schemas.microsoft.com/office/drawing/2014/main" id="{4CBE8521-75E7-B447-940B-1873965FD596}"/>
              </a:ext>
            </a:extLst>
          </p:cNvPr>
          <p:cNvSpPr txBox="1">
            <a:spLocks/>
          </p:cNvSpPr>
          <p:nvPr/>
        </p:nvSpPr>
        <p:spPr>
          <a:xfrm>
            <a:off x="503191" y="4905306"/>
            <a:ext cx="2553865" cy="1008772"/>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3000"/>
              </a:lnSpc>
            </a:pPr>
            <a:r>
              <a:rPr lang="en-US" sz="2800" b="1" spc="-50" dirty="0">
                <a:latin typeface="Helvetica" pitchFamily="2" charset="0"/>
              </a:rPr>
              <a:t>Our </a:t>
            </a:r>
            <a:r>
              <a:rPr lang="en-US" sz="2800" b="1" spc="-50" dirty="0">
                <a:solidFill>
                  <a:schemeClr val="accent2"/>
                </a:solidFill>
                <a:latin typeface="Helvetica" pitchFamily="2" charset="0"/>
              </a:rPr>
              <a:t>Approach</a:t>
            </a:r>
          </a:p>
        </p:txBody>
      </p:sp>
      <p:sp>
        <p:nvSpPr>
          <p:cNvPr id="9" name="Subtitle 2">
            <a:extLst>
              <a:ext uri="{FF2B5EF4-FFF2-40B4-BE49-F238E27FC236}">
                <a16:creationId xmlns:a16="http://schemas.microsoft.com/office/drawing/2014/main" id="{9AF530C0-98C4-FB4D-A626-8F5C9183D017}"/>
              </a:ext>
            </a:extLst>
          </p:cNvPr>
          <p:cNvSpPr txBox="1">
            <a:spLocks/>
          </p:cNvSpPr>
          <p:nvPr/>
        </p:nvSpPr>
        <p:spPr>
          <a:xfrm>
            <a:off x="3057054" y="4932852"/>
            <a:ext cx="6169008" cy="229772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2000"/>
              </a:lnSpc>
            </a:pPr>
            <a:r>
              <a:rPr lang="en-US" sz="1800" dirty="0">
                <a:solidFill>
                  <a:schemeClr val="bg1">
                    <a:lumMod val="50000"/>
                  </a:schemeClr>
                </a:solidFill>
                <a:latin typeface="Helvetica Light" panose="020B0403020202020204" pitchFamily="34" charset="0"/>
              </a:rPr>
              <a:t>Britannica </a:t>
            </a:r>
            <a:r>
              <a:rPr lang="en-US" sz="1800" b="1" dirty="0">
                <a:solidFill>
                  <a:schemeClr val="accent2"/>
                </a:solidFill>
                <a:latin typeface="Helvetica" pitchFamily="2" charset="0"/>
              </a:rPr>
              <a:t>partners</a:t>
            </a:r>
            <a:r>
              <a:rPr lang="en-US" sz="1800" dirty="0">
                <a:solidFill>
                  <a:schemeClr val="bg1">
                    <a:lumMod val="50000"/>
                  </a:schemeClr>
                </a:solidFill>
                <a:latin typeface="Helvetica Light" panose="020B0403020202020204" pitchFamily="34" charset="0"/>
              </a:rPr>
              <a:t> with Ministries of Education and </a:t>
            </a:r>
            <a:r>
              <a:rPr lang="en-US" sz="1800" b="1" dirty="0">
                <a:solidFill>
                  <a:schemeClr val="accent2"/>
                </a:solidFill>
                <a:latin typeface="Helvetica" pitchFamily="2" charset="0"/>
              </a:rPr>
              <a:t>develops custom, curriculum solutions </a:t>
            </a:r>
            <a:r>
              <a:rPr lang="en-US" sz="1800" dirty="0">
                <a:solidFill>
                  <a:schemeClr val="bg1">
                    <a:lumMod val="50000"/>
                  </a:schemeClr>
                </a:solidFill>
                <a:latin typeface="Helvetica Light" panose="020B0403020202020204" pitchFamily="34" charset="0"/>
              </a:rPr>
              <a:t>that bring </a:t>
            </a:r>
            <a:br>
              <a:rPr lang="en-US" sz="1800" dirty="0">
                <a:solidFill>
                  <a:schemeClr val="bg1">
                    <a:lumMod val="50000"/>
                  </a:schemeClr>
                </a:solidFill>
                <a:latin typeface="Helvetica Light" panose="020B0403020202020204" pitchFamily="34" charset="0"/>
              </a:rPr>
            </a:br>
            <a:r>
              <a:rPr lang="en-US" sz="1800" dirty="0">
                <a:solidFill>
                  <a:schemeClr val="bg1">
                    <a:lumMod val="50000"/>
                  </a:schemeClr>
                </a:solidFill>
                <a:latin typeface="Helvetica Light" panose="020B0403020202020204" pitchFamily="34" charset="0"/>
              </a:rPr>
              <a:t>to life the country’s education vision. </a:t>
            </a:r>
          </a:p>
          <a:p>
            <a:pPr algn="l">
              <a:lnSpc>
                <a:spcPts val="2000"/>
              </a:lnSpc>
            </a:pPr>
            <a:r>
              <a:rPr lang="en-US" sz="1800" dirty="0">
                <a:solidFill>
                  <a:schemeClr val="bg1">
                    <a:lumMod val="50000"/>
                  </a:schemeClr>
                </a:solidFill>
                <a:latin typeface="Helvetica Light" panose="020B0403020202020204" pitchFamily="34" charset="0"/>
              </a:rPr>
              <a:t>And has become a </a:t>
            </a:r>
            <a:r>
              <a:rPr lang="en-US" sz="1800" b="1" dirty="0">
                <a:solidFill>
                  <a:schemeClr val="accent2"/>
                </a:solidFill>
                <a:latin typeface="Helvetica" pitchFamily="2" charset="0"/>
              </a:rPr>
              <a:t>committed partner</a:t>
            </a:r>
            <a:r>
              <a:rPr lang="en-US" sz="1800" b="1" dirty="0">
                <a:solidFill>
                  <a:schemeClr val="bg1">
                    <a:lumMod val="50000"/>
                  </a:schemeClr>
                </a:solidFill>
                <a:latin typeface="Helvetica" pitchFamily="2" charset="0"/>
              </a:rPr>
              <a:t> </a:t>
            </a:r>
            <a:r>
              <a:rPr lang="en-US" sz="1800" dirty="0">
                <a:solidFill>
                  <a:schemeClr val="bg1">
                    <a:lumMod val="50000"/>
                  </a:schemeClr>
                </a:solidFill>
                <a:latin typeface="Helvetica Light" panose="020B0403020202020204" pitchFamily="34" charset="0"/>
              </a:rPr>
              <a:t>in supporting educators, reaching </a:t>
            </a:r>
            <a:r>
              <a:rPr lang="en-US" sz="1800" b="1" dirty="0">
                <a:solidFill>
                  <a:schemeClr val="accent2"/>
                </a:solidFill>
                <a:latin typeface="Helvetica" pitchFamily="2" charset="0"/>
              </a:rPr>
              <a:t>150+ million students across </a:t>
            </a:r>
            <a:br>
              <a:rPr lang="en-US" sz="1800" b="1" dirty="0">
                <a:solidFill>
                  <a:schemeClr val="accent2"/>
                </a:solidFill>
                <a:latin typeface="Helvetica" pitchFamily="2" charset="0"/>
              </a:rPr>
            </a:br>
            <a:r>
              <a:rPr lang="en-US" sz="1800" b="1" dirty="0">
                <a:solidFill>
                  <a:schemeClr val="accent2"/>
                </a:solidFill>
                <a:latin typeface="Helvetica" pitchFamily="2" charset="0"/>
              </a:rPr>
              <a:t>83+ countries</a:t>
            </a:r>
            <a:r>
              <a:rPr lang="en-US" sz="1800" b="1" dirty="0">
                <a:solidFill>
                  <a:schemeClr val="bg1">
                    <a:lumMod val="50000"/>
                  </a:schemeClr>
                </a:solidFill>
                <a:latin typeface="Helvetica" pitchFamily="2" charset="0"/>
              </a:rPr>
              <a:t> </a:t>
            </a:r>
            <a:r>
              <a:rPr lang="en-US" sz="1800" dirty="0">
                <a:solidFill>
                  <a:schemeClr val="bg1">
                    <a:lumMod val="50000"/>
                  </a:schemeClr>
                </a:solidFill>
                <a:latin typeface="Helvetica Light" panose="020B0403020202020204" pitchFamily="34" charset="0"/>
              </a:rPr>
              <a:t>in over </a:t>
            </a:r>
            <a:r>
              <a:rPr lang="en-US" sz="1800" b="1" dirty="0">
                <a:solidFill>
                  <a:schemeClr val="accent2"/>
                </a:solidFill>
                <a:latin typeface="Helvetica" pitchFamily="2" charset="0"/>
              </a:rPr>
              <a:t>15+</a:t>
            </a:r>
            <a:r>
              <a:rPr lang="en-US" sz="1800" b="1" dirty="0">
                <a:solidFill>
                  <a:schemeClr val="accent2"/>
                </a:solidFill>
                <a:latin typeface="Helvetica Light" panose="020B0403020202020204" pitchFamily="34" charset="0"/>
              </a:rPr>
              <a:t> </a:t>
            </a:r>
            <a:r>
              <a:rPr lang="en-US" sz="1800" b="1" dirty="0">
                <a:solidFill>
                  <a:schemeClr val="accent2"/>
                </a:solidFill>
                <a:latin typeface="Helvetica" pitchFamily="2" charset="0"/>
              </a:rPr>
              <a:t>languages.</a:t>
            </a:r>
            <a:endParaRPr lang="en-US" sz="1800" dirty="0">
              <a:solidFill>
                <a:schemeClr val="accent2"/>
              </a:solidFill>
              <a:latin typeface="Helvetica Light" panose="020B0403020202020204" pitchFamily="34" charset="0"/>
            </a:endParaRPr>
          </a:p>
        </p:txBody>
      </p:sp>
      <p:pic>
        <p:nvPicPr>
          <p:cNvPr id="11" name="Picture 10">
            <a:extLst>
              <a:ext uri="{FF2B5EF4-FFF2-40B4-BE49-F238E27FC236}">
                <a16:creationId xmlns:a16="http://schemas.microsoft.com/office/drawing/2014/main" id="{4D5D8A49-9903-6445-91B1-535A58D1B85F}"/>
              </a:ext>
            </a:extLst>
          </p:cNvPr>
          <p:cNvPicPr>
            <a:picLocks noChangeAspect="1"/>
          </p:cNvPicPr>
          <p:nvPr/>
        </p:nvPicPr>
        <p:blipFill>
          <a:blip r:embed="rId3"/>
          <a:stretch>
            <a:fillRect/>
          </a:stretch>
        </p:blipFill>
        <p:spPr>
          <a:xfrm>
            <a:off x="6958756" y="188561"/>
            <a:ext cx="2032000" cy="279400"/>
          </a:xfrm>
          <a:prstGeom prst="rect">
            <a:avLst/>
          </a:prstGeom>
        </p:spPr>
      </p:pic>
      <p:sp>
        <p:nvSpPr>
          <p:cNvPr id="15" name="TextBox 14">
            <a:extLst>
              <a:ext uri="{FF2B5EF4-FFF2-40B4-BE49-F238E27FC236}">
                <a16:creationId xmlns:a16="http://schemas.microsoft.com/office/drawing/2014/main" id="{2890F31B-7EC4-0E4B-BB8C-0E0B0E322F51}"/>
              </a:ext>
            </a:extLst>
          </p:cNvPr>
          <p:cNvSpPr txBox="1"/>
          <p:nvPr/>
        </p:nvSpPr>
        <p:spPr>
          <a:xfrm>
            <a:off x="6892948" y="174969"/>
            <a:ext cx="313661" cy="192360"/>
          </a:xfrm>
          <a:prstGeom prst="rect">
            <a:avLst/>
          </a:prstGeom>
          <a:noFill/>
        </p:spPr>
        <p:txBody>
          <a:bodyPr wrap="square" rtlCol="0">
            <a:spAutoFit/>
          </a:bodyPr>
          <a:lstStyle/>
          <a:p>
            <a:pPr algn="ctr"/>
            <a:r>
              <a:rPr lang="en-US" sz="650" b="1" dirty="0">
                <a:solidFill>
                  <a:schemeClr val="bg1"/>
                </a:solidFill>
                <a:latin typeface="Helvetica" pitchFamily="2" charset="0"/>
              </a:rPr>
              <a:t>9</a:t>
            </a:r>
          </a:p>
        </p:txBody>
      </p:sp>
    </p:spTree>
    <p:extLst>
      <p:ext uri="{BB962C8B-B14F-4D97-AF65-F5344CB8AC3E}">
        <p14:creationId xmlns:p14="http://schemas.microsoft.com/office/powerpoint/2010/main" val="3017775130"/>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4420</TotalTime>
  <Words>595</Words>
  <Application>Microsoft Office PowerPoint</Application>
  <PresentationFormat>信纸(8.5x11 英寸)</PresentationFormat>
  <Paragraphs>117</Paragraphs>
  <Slides>26</Slides>
  <Notes>4</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26</vt:i4>
      </vt:variant>
    </vt:vector>
  </HeadingPairs>
  <TitlesOfParts>
    <vt:vector size="34" baseType="lpstr">
      <vt:lpstr>Helvetica Light</vt:lpstr>
      <vt:lpstr>Helvetica Light Oblique</vt:lpstr>
      <vt:lpstr>Arial</vt:lpstr>
      <vt:lpstr>Calibri</vt:lpstr>
      <vt:lpstr>Calibri Light</vt:lpstr>
      <vt:lpstr>Helvetica</vt:lpstr>
      <vt:lpstr>Custom Design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Asim Syed</dc:creator>
  <cp:lastModifiedBy>chaoyong yu</cp:lastModifiedBy>
  <cp:revision>1157</cp:revision>
  <dcterms:created xsi:type="dcterms:W3CDTF">2019-02-07T16:34:10Z</dcterms:created>
  <dcterms:modified xsi:type="dcterms:W3CDTF">2019-07-26T14:03:56Z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5970019</vt:lpwstr>
  </property>
  <property fmtid="{D5CDD505-2E9C-101B-9397-08002B2CF9AE}" pid="3" name="NXPowerLiteSettings">
    <vt:lpwstr>C700052003A000</vt:lpwstr>
  </property>
  <property fmtid="{D5CDD505-2E9C-101B-9397-08002B2CF9AE}" pid="4" name="NXPowerLiteVersion">
    <vt:lpwstr>D8.0.7</vt:lpwstr>
  </property>
</Properties>
</file>